
<file path=[Content_Types].xml><?xml version="1.0" encoding="utf-8"?>
<Types xmlns="http://schemas.openxmlformats.org/package/2006/content-types">
  <Default Extension="jpg" ContentType="image/jpeg"/>
  <Default Extension="wmf" ContentType="image/x-wmf"/>
  <Default Extension="png" ContentType="image/png"/>
  <Default Extension="xml" ContentType="application/xml"/>
  <Default Extension="jpeg" ContentType="image/jpeg"/>
  <Default Extension="rels" ContentType="application/vnd.openxmlformats-package.relationships+xml"/>
  <Default Extension="bin" ContentType="application/vnd.openxmlformats-officedocument.oleObject"/>
  <Override PartName="/ppt/slides/slide47.xml" ContentType="application/vnd.openxmlformats-officedocument.presentationml.slide+xml"/>
  <Override PartName="/ppt/slides/slide46.xml" ContentType="application/vnd.openxmlformats-officedocument.presentationml.slide+xml"/>
  <Override PartName="/ppt/slides/slide43.xml" ContentType="application/vnd.openxmlformats-officedocument.presentationml.slide+xml"/>
  <Override PartName="/ppt/slides/slide42.xml" ContentType="application/vnd.openxmlformats-officedocument.presentationml.slide+xml"/>
  <Override PartName="/ppt/slides/slide40.xml" ContentType="application/vnd.openxmlformats-officedocument.presentationml.slide+xml"/>
  <Override PartName="/ppt/slides/slide36.xml" ContentType="application/vnd.openxmlformats-officedocument.presentationml.slide+xml"/>
  <Override PartName="/ppt/slides/slide34.xml" ContentType="application/vnd.openxmlformats-officedocument.presentationml.slide+xml"/>
  <Override PartName="/ppt/slides/slide33.xml" ContentType="application/vnd.openxmlformats-officedocument.presentationml.slide+xml"/>
  <Override PartName="/ppt/slides/slide21.xml" ContentType="application/vnd.openxmlformats-officedocument.presentationml.slide+xml"/>
  <Override PartName="/ppt/slides/slide29.xml" ContentType="application/vnd.openxmlformats-officedocument.presentationml.slide+xml"/>
  <Override PartName="/ppt/slides/slide20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32.xml" ContentType="application/vnd.openxmlformats-officedocument.presentationml.slide+xml"/>
  <Override PartName="/ppt/slides/slide37.xml" ContentType="application/vnd.openxmlformats-officedocument.presentationml.slide+xml"/>
  <Override PartName="/ppt/slides/slide2.xml" ContentType="application/vnd.openxmlformats-officedocument.presentationml.slide+xml"/>
  <Override PartName="/ppt/slides/slide22.xml" ContentType="application/vnd.openxmlformats-officedocument.presentationml.slide+xml"/>
  <Override PartName="/ppt/slides/slide1.xml" ContentType="application/vnd.openxmlformats-officedocument.presentationml.slide+xml"/>
  <Override PartName="/ppt/slides/slide19.xml" ContentType="application/vnd.openxmlformats-officedocument.presentationml.slide+xml"/>
  <Override PartName="/ppt/slideLayouts/slideLayout81.xml" ContentType="application/vnd.openxmlformats-officedocument.presentationml.slideLayout+xml"/>
  <Override PartName="/ppt/slides/slide35.xml" ContentType="application/vnd.openxmlformats-officedocument.presentationml.slide+xml"/>
  <Override PartName="/ppt/slideLayouts/slideLayout80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Layouts/slideLayout78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s/slide4.xml" ContentType="application/vnd.openxmlformats-officedocument.presentationml.slide+xml"/>
  <Override PartName="/ppt/slideLayouts/slideLayout76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s/slide27.xml" ContentType="application/vnd.openxmlformats-officedocument.presentationml.slide+xml"/>
  <Override PartName="/ppt/slideLayouts/slideLayout72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s/slide13.xml" ContentType="application/vnd.openxmlformats-officedocument.presentationml.slide+xml"/>
  <Override PartName="/ppt/slideLayouts/slideLayout59.xml" ContentType="application/vnd.openxmlformats-officedocument.presentationml.slideLayout+xml"/>
  <Override PartName="/ppt/slides/slide38.xml" ContentType="application/vnd.openxmlformats-officedocument.presentationml.slide+xml"/>
  <Override PartName="/ppt/slides/slide31.xml" ContentType="application/vnd.openxmlformats-officedocument.presentationml.slide+xml"/>
  <Override PartName="/ppt/slides/slide41.xml" ContentType="application/vnd.openxmlformats-officedocument.presentationml.slide+xml"/>
  <Override PartName="/ppt/slides/slide14.xml" ContentType="application/vnd.openxmlformats-officedocument.presentationml.slide+xml"/>
  <Override PartName="/ppt/slideLayouts/slideLayout57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s/slide5.xml" ContentType="application/vnd.openxmlformats-officedocument.presentationml.slide+xml"/>
  <Override PartName="/ppt/slideLayouts/slideLayout48.xml" ContentType="application/vnd.openxmlformats-officedocument.presentationml.slideLayout+xml"/>
  <Override PartName="/ppt/slides/slide30.xml" ContentType="application/vnd.openxmlformats-officedocument.presentationml.slide+xml"/>
  <Override PartName="/ppt/slideLayouts/slideLayout47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s/slide17.xml" ContentType="application/vnd.openxmlformats-officedocument.presentationml.slide+xml"/>
  <Override PartName="/ppt/slideLayouts/slideLayout36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s/slide45.xml" ContentType="application/vnd.openxmlformats-officedocument.presentationml.slide+xml"/>
  <Override PartName="/ppt/slideLayouts/slideLayout3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s/slide11.xml" ContentType="application/vnd.openxmlformats-officedocument.presentationml.slide+xml"/>
  <Override PartName="/ppt/slideLayouts/slideLayout42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s/slide15.xml" ContentType="application/vnd.openxmlformats-officedocument.presentationml.slide+xml"/>
  <Override PartName="/ppt/slides/slide18.xml" ContentType="application/vnd.openxmlformats-officedocument.presentationml.slide+xml"/>
  <Override PartName="/ppt/slideLayouts/slideLayout15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s/slide26.xml" ContentType="application/vnd.openxmlformats-officedocument.presentationml.slide+xml"/>
  <Override PartName="/ppt/slides/slide10.xml" ContentType="application/vnd.openxmlformats-officedocument.presentationml.slide+xml"/>
  <Override PartName="/ppt/slideLayouts/slideLayout1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24.xml" ContentType="application/vnd.openxmlformats-officedocument.presentationml.slide+xml"/>
  <Override PartName="/ppt/slideLayouts/slideLayout37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s/slide16.xml" ContentType="application/vnd.openxmlformats-officedocument.presentationml.slide+xml"/>
  <Override PartName="/ppt/slides/slide44.xml" ContentType="application/vnd.openxmlformats-officedocument.presentationml.slide+xml"/>
  <Override PartName="/ppt/slides/slide1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s/slide23.xml" ContentType="application/vnd.openxmlformats-officedocument.presentationml.slide+xml"/>
  <Override PartName="/ppt/theme/theme1.xml" ContentType="application/vnd.openxmlformats-officedocument.theme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5.xml" ContentType="application/vnd.openxmlformats-officedocument.presentationml.slideLayout+xml"/>
  <Override PartName="/ppt/slideLayouts/slideLayout53.xml" ContentType="application/vnd.openxmlformats-officedocument.presentationml.slideLayout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ppt/slideMasters/slideMaster1.xml" ContentType="application/vnd.openxmlformats-officedocument.presentationml.slideMaster+xml"/>
  <Override PartName="/ppt/slideLayouts/slideLayout14.xml" ContentType="application/vnd.openxmlformats-officedocument.presentationml.slideLayout+xml"/>
  <Override PartName="/ppt/slides/slide6.xml" ContentType="application/vnd.openxmlformats-officedocument.presentationml.slide+xml"/>
  <Override PartName="/ppt/slideLayouts/slideLayout38.xml" ContentType="application/vnd.openxmlformats-officedocument.presentationml.slideLayout+xml"/>
  <Override PartName="/docProps/core.xml" ContentType="application/vnd.openxmlformats-package.core-properties+xml"/>
  <Override PartName="/ppt/slideLayouts/slideLayout29.xml" ContentType="application/vnd.openxmlformats-officedocument.presentationml.slideLayout+xml"/>
  <Override PartName="/ppt/slides/slide39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s/slide28.xml" ContentType="application/vnd.openxmlformats-officedocument.presentationml.slide+xml"/>
  <Override PartName="/ppt/presentation.xml" ContentType="application/vnd.openxmlformats-officedocument.presentationml.presentation.main+xml"/>
  <Override PartName="/ppt/slideLayouts/slideLayout23.xml" ContentType="application/vnd.openxmlformats-officedocument.presentationml.slideLayout+xml"/>
</Types>
</file>

<file path=_rels/.rels><?xml version="1.0" encoding="UTF-8" standalone="yes"?><Relationships xmlns="http://schemas.openxmlformats.org/package/2006/relationships"><Relationship Id="rId3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embedTrueTypeFonts="1" showSpecialPlsOnTitleSld="0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</p:sldIdLst>
  <p:sldSz cx="19799300" cy="11160125"/>
  <p:notesSz cx="19799300" cy="11160125"/>
  <p:defaultTextStyle>
    <a:defPPr marL="0" marR="0" indent="0" algn="l" defTabSz="90006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sz="1750" b="0" i="0" u="none" strike="noStrike" cap="none" spc="0">
        <a:ln>
          <a:noFill/>
        </a:ln>
        <a:solidFill>
          <a:srgbClr val="000000"/>
        </a:solidFill>
      </a:defRPr>
    </a:defPPr>
    <a:lvl1pPr marL="0" marR="0" indent="0" algn="l" defTabSz="450029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sz="1750" b="0" i="0" u="none" strike="noStrike" cap="none" spc="0">
        <a:ln>
          <a:noFill/>
        </a:ln>
        <a:solidFill>
          <a:srgbClr val="000000"/>
        </a:solidFill>
        <a:latin typeface="Tinkoff Sans"/>
        <a:ea typeface="Tinkoff Sans"/>
        <a:cs typeface="Tinkoff Sans"/>
      </a:defRPr>
    </a:lvl1pPr>
    <a:lvl2pPr marL="0" marR="0" indent="450029" algn="l" defTabSz="450029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sz="1750" b="0" i="0" u="none" strike="noStrike" cap="none" spc="0">
        <a:ln>
          <a:noFill/>
        </a:ln>
        <a:solidFill>
          <a:srgbClr val="000000"/>
        </a:solidFill>
        <a:latin typeface="Tinkoff Sans"/>
        <a:ea typeface="Tinkoff Sans"/>
        <a:cs typeface="Tinkoff Sans"/>
      </a:defRPr>
    </a:lvl2pPr>
    <a:lvl3pPr marL="0" marR="0" indent="900060" algn="l" defTabSz="450029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sz="1750" b="0" i="0" u="none" strike="noStrike" cap="none" spc="0">
        <a:ln>
          <a:noFill/>
        </a:ln>
        <a:solidFill>
          <a:srgbClr val="000000"/>
        </a:solidFill>
        <a:latin typeface="Tinkoff Sans"/>
        <a:ea typeface="Tinkoff Sans"/>
        <a:cs typeface="Tinkoff Sans"/>
      </a:defRPr>
    </a:lvl3pPr>
    <a:lvl4pPr marL="0" marR="0" indent="1350086" algn="l" defTabSz="450029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sz="1750" b="0" i="0" u="none" strike="noStrike" cap="none" spc="0">
        <a:ln>
          <a:noFill/>
        </a:ln>
        <a:solidFill>
          <a:srgbClr val="000000"/>
        </a:solidFill>
        <a:latin typeface="Tinkoff Sans"/>
        <a:ea typeface="Tinkoff Sans"/>
        <a:cs typeface="Tinkoff Sans"/>
      </a:defRPr>
    </a:lvl4pPr>
    <a:lvl5pPr marL="0" marR="0" indent="1800120" algn="l" defTabSz="450029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sz="1750" b="0" i="0" u="none" strike="noStrike" cap="none" spc="0">
        <a:ln>
          <a:noFill/>
        </a:ln>
        <a:solidFill>
          <a:srgbClr val="000000"/>
        </a:solidFill>
        <a:latin typeface="Tinkoff Sans"/>
        <a:ea typeface="Tinkoff Sans"/>
        <a:cs typeface="Tinkoff Sans"/>
      </a:defRPr>
    </a:lvl5pPr>
    <a:lvl6pPr marL="0" marR="0" indent="2250146" algn="l" defTabSz="450029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sz="1750" b="0" i="0" u="none" strike="noStrike" cap="none" spc="0">
        <a:ln>
          <a:noFill/>
        </a:ln>
        <a:solidFill>
          <a:srgbClr val="000000"/>
        </a:solidFill>
        <a:latin typeface="Tinkoff Sans"/>
        <a:ea typeface="Tinkoff Sans"/>
        <a:cs typeface="Tinkoff Sans"/>
      </a:defRPr>
    </a:lvl6pPr>
    <a:lvl7pPr marL="0" marR="0" indent="2700177" algn="l" defTabSz="450029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sz="1750" b="0" i="0" u="none" strike="noStrike" cap="none" spc="0">
        <a:ln>
          <a:noFill/>
        </a:ln>
        <a:solidFill>
          <a:srgbClr val="000000"/>
        </a:solidFill>
        <a:latin typeface="Tinkoff Sans"/>
        <a:ea typeface="Tinkoff Sans"/>
        <a:cs typeface="Tinkoff Sans"/>
      </a:defRPr>
    </a:lvl7pPr>
    <a:lvl8pPr marL="0" marR="0" indent="3150206" algn="l" defTabSz="450029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sz="1750" b="0" i="0" u="none" strike="noStrike" cap="none" spc="0">
        <a:ln>
          <a:noFill/>
        </a:ln>
        <a:solidFill>
          <a:srgbClr val="000000"/>
        </a:solidFill>
        <a:latin typeface="Tinkoff Sans"/>
        <a:ea typeface="Tinkoff Sans"/>
        <a:cs typeface="Tinkoff Sans"/>
      </a:defRPr>
    </a:lvl8pPr>
    <a:lvl9pPr marL="0" marR="0" indent="3600237" algn="l" defTabSz="450029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sz="1750" b="0" i="0" u="none" strike="noStrike" cap="none" spc="0">
        <a:ln>
          <a:noFill/>
        </a:ln>
        <a:solidFill>
          <a:srgbClr val="000000"/>
        </a:solidFill>
        <a:latin typeface="Tinkoff Sans"/>
        <a:ea typeface="Tinkoff Sans"/>
        <a:cs typeface="Tinkoff San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</p:showPr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howGuides="1" snapToGrid="0" snapToObjects="1">
      <p:cViewPr varScale="1">
        <p:scale>
          <a:sx n="71" d="100"/>
          <a:sy n="71" d="100"/>
        </p:scale>
        <p:origin x="176" y="416"/>
      </p:cViewPr>
      <p:guideLst>
        <p:guide pos="3560"/>
        <p:guide pos="1020" orient="horz"/>
      </p:guideLst>
    </p:cSldViewPr>
  </p:slideViewPr>
  <p:gridSpacing cx="72008" cy="72008"/>
</p:viewPr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50" Type="http://schemas.openxmlformats.org/officeDocument/2006/relationships/presProps" Target="presProps.xml" /><Relationship Id="rId51" Type="http://schemas.openxmlformats.org/officeDocument/2006/relationships/tableStyles" Target="tableStyles.xml" /><Relationship Id="rId52" Type="http://schemas.openxmlformats.org/officeDocument/2006/relationships/viewProps" Target="viewProps.xml" /></Relationship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5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5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7.png"/></Relationships>
</file>

<file path=ppt/slideLayouts/_rels/slideLayout5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5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40_ТС заголовок в 1 строку c картинко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2">
            <a:alphaModFix/>
          </a:blip>
          <a:stretch/>
        </p:blipFill>
        <p:spPr bwMode="auto">
          <a:xfrm>
            <a:off x="208365" y="355059"/>
            <a:ext cx="3899344" cy="1527243"/>
          </a:xfrm>
          <a:prstGeom prst="rect">
            <a:avLst/>
          </a:prstGeom>
        </p:spPr>
      </p:pic>
      <p:sp>
        <p:nvSpPr>
          <p:cNvPr id="2" name="Рисунок 7"/>
          <p:cNvSpPr>
            <a:spLocks noGrp="1"/>
          </p:cNvSpPr>
          <p:nvPr>
            <p:ph type="pic" sz="quarter" idx="11"/>
          </p:nvPr>
        </p:nvSpPr>
        <p:spPr bwMode="auto">
          <a:xfrm>
            <a:off x="9899651" y="0"/>
            <a:ext cx="9898908" cy="10440988"/>
          </a:xfrm>
          <a:custGeom>
            <a:avLst/>
            <a:gdLst>
              <a:gd name="connsiteX0" fmla="*/ 0 w 12661138"/>
              <a:gd name="connsiteY0" fmla="*/ 0 h 10296144"/>
              <a:gd name="connsiteX1" fmla="*/ 12661138 w 12661138"/>
              <a:gd name="connsiteY1" fmla="*/ 0 h 10296144"/>
              <a:gd name="connsiteX2" fmla="*/ 12661138 w 12661138"/>
              <a:gd name="connsiteY2" fmla="*/ 10296144 h 10296144"/>
              <a:gd name="connsiteX3" fmla="*/ 0 w 12661138"/>
              <a:gd name="connsiteY3" fmla="*/ 10296144 h 10296144"/>
              <a:gd name="connsiteX4" fmla="*/ 0 w 12661138"/>
              <a:gd name="connsiteY4" fmla="*/ 0 h 10296144"/>
              <a:gd name="connsiteX0" fmla="*/ 42418 w 12703556"/>
              <a:gd name="connsiteY0" fmla="*/ 0 h 10296144"/>
              <a:gd name="connsiteX1" fmla="*/ 12703556 w 12703556"/>
              <a:gd name="connsiteY1" fmla="*/ 0 h 10296144"/>
              <a:gd name="connsiteX2" fmla="*/ 12703556 w 12703556"/>
              <a:gd name="connsiteY2" fmla="*/ 10296144 h 10296144"/>
              <a:gd name="connsiteX3" fmla="*/ 42418 w 12703556"/>
              <a:gd name="connsiteY3" fmla="*/ 10296144 h 10296144"/>
              <a:gd name="connsiteX4" fmla="*/ 0 w 12703556"/>
              <a:gd name="connsiteY4" fmla="*/ 8814816 h 10296144"/>
              <a:gd name="connsiteX5" fmla="*/ 42418 w 12703556"/>
              <a:gd name="connsiteY5" fmla="*/ 0 h 10296144"/>
              <a:gd name="connsiteX0" fmla="*/ 42418 w 12703556"/>
              <a:gd name="connsiteY0" fmla="*/ 0 h 10296144"/>
              <a:gd name="connsiteX1" fmla="*/ 12703556 w 12703556"/>
              <a:gd name="connsiteY1" fmla="*/ 0 h 10296144"/>
              <a:gd name="connsiteX2" fmla="*/ 12703556 w 12703556"/>
              <a:gd name="connsiteY2" fmla="*/ 10296144 h 10296144"/>
              <a:gd name="connsiteX3" fmla="*/ 1645920 w 12703556"/>
              <a:gd name="connsiteY3" fmla="*/ 10296144 h 10296144"/>
              <a:gd name="connsiteX4" fmla="*/ 42418 w 12703556"/>
              <a:gd name="connsiteY4" fmla="*/ 10296144 h 10296144"/>
              <a:gd name="connsiteX5" fmla="*/ 0 w 12703556"/>
              <a:gd name="connsiteY5" fmla="*/ 8814816 h 10296144"/>
              <a:gd name="connsiteX6" fmla="*/ 42418 w 12703556"/>
              <a:gd name="connsiteY6" fmla="*/ 0 h 10296144"/>
              <a:gd name="connsiteX0" fmla="*/ 133979 w 12795117"/>
              <a:gd name="connsiteY0" fmla="*/ 0 h 10405872"/>
              <a:gd name="connsiteX1" fmla="*/ 12795117 w 12795117"/>
              <a:gd name="connsiteY1" fmla="*/ 0 h 10405872"/>
              <a:gd name="connsiteX2" fmla="*/ 12795117 w 12795117"/>
              <a:gd name="connsiteY2" fmla="*/ 10296144 h 10405872"/>
              <a:gd name="connsiteX3" fmla="*/ 1737481 w 12795117"/>
              <a:gd name="connsiteY3" fmla="*/ 10296144 h 10405872"/>
              <a:gd name="connsiteX4" fmla="*/ 133979 w 12795117"/>
              <a:gd name="connsiteY4" fmla="*/ 10296144 h 10405872"/>
              <a:gd name="connsiteX5" fmla="*/ 91561 w 12795117"/>
              <a:gd name="connsiteY5" fmla="*/ 8814816 h 10405872"/>
              <a:gd name="connsiteX6" fmla="*/ 133979 w 12795117"/>
              <a:gd name="connsiteY6" fmla="*/ 0 h 10405872"/>
              <a:gd name="connsiteX0" fmla="*/ 42418 w 12703556"/>
              <a:gd name="connsiteY0" fmla="*/ 0 h 10296144"/>
              <a:gd name="connsiteX1" fmla="*/ 12703556 w 12703556"/>
              <a:gd name="connsiteY1" fmla="*/ 0 h 10296144"/>
              <a:gd name="connsiteX2" fmla="*/ 12703556 w 12703556"/>
              <a:gd name="connsiteY2" fmla="*/ 10296144 h 10296144"/>
              <a:gd name="connsiteX3" fmla="*/ 1645920 w 12703556"/>
              <a:gd name="connsiteY3" fmla="*/ 10296144 h 10296144"/>
              <a:gd name="connsiteX4" fmla="*/ 444754 w 12703556"/>
              <a:gd name="connsiteY4" fmla="*/ 10021824 h 10296144"/>
              <a:gd name="connsiteX5" fmla="*/ 0 w 12703556"/>
              <a:gd name="connsiteY5" fmla="*/ 8814816 h 10296144"/>
              <a:gd name="connsiteX6" fmla="*/ 42418 w 12703556"/>
              <a:gd name="connsiteY6" fmla="*/ 0 h 10296144"/>
              <a:gd name="connsiteX0" fmla="*/ 69850 w 12730988"/>
              <a:gd name="connsiteY0" fmla="*/ 0 h 10346356"/>
              <a:gd name="connsiteX1" fmla="*/ 12730988 w 12730988"/>
              <a:gd name="connsiteY1" fmla="*/ 0 h 10346356"/>
              <a:gd name="connsiteX2" fmla="*/ 12730988 w 12730988"/>
              <a:gd name="connsiteY2" fmla="*/ 10296144 h 10346356"/>
              <a:gd name="connsiteX3" fmla="*/ 1673352 w 12730988"/>
              <a:gd name="connsiteY3" fmla="*/ 10296144 h 10346356"/>
              <a:gd name="connsiteX4" fmla="*/ 472186 w 12730988"/>
              <a:gd name="connsiteY4" fmla="*/ 10021824 h 10346356"/>
              <a:gd name="connsiteX5" fmla="*/ 0 w 12730988"/>
              <a:gd name="connsiteY5" fmla="*/ 7306056 h 10346356"/>
              <a:gd name="connsiteX6" fmla="*/ 69850 w 12730988"/>
              <a:gd name="connsiteY6" fmla="*/ 0 h 10346356"/>
              <a:gd name="connsiteX0" fmla="*/ 93390 w 12754528"/>
              <a:gd name="connsiteY0" fmla="*/ 0 h 10340937"/>
              <a:gd name="connsiteX1" fmla="*/ 12754528 w 12754528"/>
              <a:gd name="connsiteY1" fmla="*/ 0 h 10340937"/>
              <a:gd name="connsiteX2" fmla="*/ 12754528 w 12754528"/>
              <a:gd name="connsiteY2" fmla="*/ 10296144 h 10340937"/>
              <a:gd name="connsiteX3" fmla="*/ 3955460 w 12754528"/>
              <a:gd name="connsiteY3" fmla="*/ 10287000 h 10340937"/>
              <a:gd name="connsiteX4" fmla="*/ 495726 w 12754528"/>
              <a:gd name="connsiteY4" fmla="*/ 10021824 h 10340937"/>
              <a:gd name="connsiteX5" fmla="*/ 23540 w 12754528"/>
              <a:gd name="connsiteY5" fmla="*/ 7306056 h 10340937"/>
              <a:gd name="connsiteX6" fmla="*/ 93390 w 12754528"/>
              <a:gd name="connsiteY6" fmla="*/ 0 h 10340937"/>
              <a:gd name="connsiteX0" fmla="*/ 69850 w 12730988"/>
              <a:gd name="connsiteY0" fmla="*/ 0 h 10296144"/>
              <a:gd name="connsiteX1" fmla="*/ 12730988 w 12730988"/>
              <a:gd name="connsiteY1" fmla="*/ 0 h 10296144"/>
              <a:gd name="connsiteX2" fmla="*/ 12730988 w 12730988"/>
              <a:gd name="connsiteY2" fmla="*/ 10296144 h 10296144"/>
              <a:gd name="connsiteX3" fmla="*/ 3931920 w 12730988"/>
              <a:gd name="connsiteY3" fmla="*/ 10287000 h 10296144"/>
              <a:gd name="connsiteX4" fmla="*/ 737362 w 12730988"/>
              <a:gd name="connsiteY4" fmla="*/ 9848088 h 10296144"/>
              <a:gd name="connsiteX5" fmla="*/ 0 w 12730988"/>
              <a:gd name="connsiteY5" fmla="*/ 7306056 h 10296144"/>
              <a:gd name="connsiteX6" fmla="*/ 69850 w 12730988"/>
              <a:gd name="connsiteY6" fmla="*/ 0 h 10296144"/>
              <a:gd name="connsiteX0" fmla="*/ 69850 w 12730988"/>
              <a:gd name="connsiteY0" fmla="*/ 0 h 10312880"/>
              <a:gd name="connsiteX1" fmla="*/ 12730988 w 12730988"/>
              <a:gd name="connsiteY1" fmla="*/ 0 h 10312880"/>
              <a:gd name="connsiteX2" fmla="*/ 12730988 w 12730988"/>
              <a:gd name="connsiteY2" fmla="*/ 10296144 h 10312880"/>
              <a:gd name="connsiteX3" fmla="*/ 3931920 w 12730988"/>
              <a:gd name="connsiteY3" fmla="*/ 10287000 h 10312880"/>
              <a:gd name="connsiteX4" fmla="*/ 737362 w 12730988"/>
              <a:gd name="connsiteY4" fmla="*/ 9848088 h 10312880"/>
              <a:gd name="connsiteX5" fmla="*/ 0 w 12730988"/>
              <a:gd name="connsiteY5" fmla="*/ 7306056 h 10312880"/>
              <a:gd name="connsiteX6" fmla="*/ 69850 w 12730988"/>
              <a:gd name="connsiteY6" fmla="*/ 0 h 10312880"/>
              <a:gd name="connsiteX0" fmla="*/ 69850 w 12730988"/>
              <a:gd name="connsiteY0" fmla="*/ 0 h 10315822"/>
              <a:gd name="connsiteX1" fmla="*/ 12730988 w 12730988"/>
              <a:gd name="connsiteY1" fmla="*/ 0 h 10315822"/>
              <a:gd name="connsiteX2" fmla="*/ 12730988 w 12730988"/>
              <a:gd name="connsiteY2" fmla="*/ 10296144 h 10315822"/>
              <a:gd name="connsiteX3" fmla="*/ 3931920 w 12730988"/>
              <a:gd name="connsiteY3" fmla="*/ 10287000 h 10315822"/>
              <a:gd name="connsiteX4" fmla="*/ 682498 w 12730988"/>
              <a:gd name="connsiteY4" fmla="*/ 9857232 h 10315822"/>
              <a:gd name="connsiteX5" fmla="*/ 0 w 12730988"/>
              <a:gd name="connsiteY5" fmla="*/ 7306056 h 10315822"/>
              <a:gd name="connsiteX6" fmla="*/ 69850 w 12730988"/>
              <a:gd name="connsiteY6" fmla="*/ 0 h 10315822"/>
              <a:gd name="connsiteX0" fmla="*/ 24142 w 12685280"/>
              <a:gd name="connsiteY0" fmla="*/ 0 h 10296144"/>
              <a:gd name="connsiteX1" fmla="*/ 12685280 w 12685280"/>
              <a:gd name="connsiteY1" fmla="*/ 0 h 10296144"/>
              <a:gd name="connsiteX2" fmla="*/ 12685280 w 12685280"/>
              <a:gd name="connsiteY2" fmla="*/ 10296144 h 10296144"/>
              <a:gd name="connsiteX3" fmla="*/ 3886212 w 12685280"/>
              <a:gd name="connsiteY3" fmla="*/ 10287000 h 10296144"/>
              <a:gd name="connsiteX4" fmla="*/ 636790 w 12685280"/>
              <a:gd name="connsiteY4" fmla="*/ 9857232 h 10296144"/>
              <a:gd name="connsiteX5" fmla="*/ 12 w 12685280"/>
              <a:gd name="connsiteY5" fmla="*/ 7342632 h 10296144"/>
              <a:gd name="connsiteX6" fmla="*/ 24142 w 12685280"/>
              <a:gd name="connsiteY6" fmla="*/ 0 h 10296144"/>
              <a:gd name="connsiteX0" fmla="*/ 26098 w 12687236"/>
              <a:gd name="connsiteY0" fmla="*/ 0 h 10296144"/>
              <a:gd name="connsiteX1" fmla="*/ 12687236 w 12687236"/>
              <a:gd name="connsiteY1" fmla="*/ 0 h 10296144"/>
              <a:gd name="connsiteX2" fmla="*/ 12687236 w 12687236"/>
              <a:gd name="connsiteY2" fmla="*/ 10296144 h 10296144"/>
              <a:gd name="connsiteX3" fmla="*/ 3888168 w 12687236"/>
              <a:gd name="connsiteY3" fmla="*/ 10287000 h 10296144"/>
              <a:gd name="connsiteX4" fmla="*/ 638746 w 12687236"/>
              <a:gd name="connsiteY4" fmla="*/ 9857232 h 10296144"/>
              <a:gd name="connsiteX5" fmla="*/ 1968 w 12687236"/>
              <a:gd name="connsiteY5" fmla="*/ 7342632 h 10296144"/>
              <a:gd name="connsiteX6" fmla="*/ 26098 w 12687236"/>
              <a:gd name="connsiteY6" fmla="*/ 0 h 10296144"/>
              <a:gd name="connsiteX0" fmla="*/ 26098 w 12687236"/>
              <a:gd name="connsiteY0" fmla="*/ 0 h 10319264"/>
              <a:gd name="connsiteX1" fmla="*/ 12687236 w 12687236"/>
              <a:gd name="connsiteY1" fmla="*/ 0 h 10319264"/>
              <a:gd name="connsiteX2" fmla="*/ 12687236 w 12687236"/>
              <a:gd name="connsiteY2" fmla="*/ 10296144 h 10319264"/>
              <a:gd name="connsiteX3" fmla="*/ 3881818 w 12687236"/>
              <a:gd name="connsiteY3" fmla="*/ 10318750 h 10319264"/>
              <a:gd name="connsiteX4" fmla="*/ 638746 w 12687236"/>
              <a:gd name="connsiteY4" fmla="*/ 9857232 h 10319264"/>
              <a:gd name="connsiteX5" fmla="*/ 1968 w 12687236"/>
              <a:gd name="connsiteY5" fmla="*/ 7342632 h 10319264"/>
              <a:gd name="connsiteX6" fmla="*/ 26098 w 12687236"/>
              <a:gd name="connsiteY6" fmla="*/ 0 h 10319264"/>
              <a:gd name="connsiteX0" fmla="*/ 26098 w 12687236"/>
              <a:gd name="connsiteY0" fmla="*/ 0 h 10319264"/>
              <a:gd name="connsiteX1" fmla="*/ 12687236 w 12687236"/>
              <a:gd name="connsiteY1" fmla="*/ 0 h 10319264"/>
              <a:gd name="connsiteX2" fmla="*/ 12687236 w 12687236"/>
              <a:gd name="connsiteY2" fmla="*/ 10296144 h 10319264"/>
              <a:gd name="connsiteX3" fmla="*/ 3881818 w 12687236"/>
              <a:gd name="connsiteY3" fmla="*/ 10318750 h 10319264"/>
              <a:gd name="connsiteX4" fmla="*/ 638746 w 12687236"/>
              <a:gd name="connsiteY4" fmla="*/ 9857232 h 10319264"/>
              <a:gd name="connsiteX5" fmla="*/ 1968 w 12687236"/>
              <a:gd name="connsiteY5" fmla="*/ 7342632 h 10319264"/>
              <a:gd name="connsiteX6" fmla="*/ 26098 w 12687236"/>
              <a:gd name="connsiteY6" fmla="*/ 0 h 10319264"/>
              <a:gd name="connsiteX0" fmla="*/ 26098 w 12687236"/>
              <a:gd name="connsiteY0" fmla="*/ 0 h 10320841"/>
              <a:gd name="connsiteX1" fmla="*/ 12687236 w 12687236"/>
              <a:gd name="connsiteY1" fmla="*/ 0 h 10320841"/>
              <a:gd name="connsiteX2" fmla="*/ 12687236 w 12687236"/>
              <a:gd name="connsiteY2" fmla="*/ 10296144 h 10320841"/>
              <a:gd name="connsiteX3" fmla="*/ 3881818 w 12687236"/>
              <a:gd name="connsiteY3" fmla="*/ 10318750 h 10320841"/>
              <a:gd name="connsiteX4" fmla="*/ 638746 w 12687236"/>
              <a:gd name="connsiteY4" fmla="*/ 9857232 h 10320841"/>
              <a:gd name="connsiteX5" fmla="*/ 1968 w 12687236"/>
              <a:gd name="connsiteY5" fmla="*/ 7342632 h 10320841"/>
              <a:gd name="connsiteX6" fmla="*/ 26098 w 12687236"/>
              <a:gd name="connsiteY6" fmla="*/ 0 h 10320841"/>
              <a:gd name="connsiteX0" fmla="*/ 26098 w 12687236"/>
              <a:gd name="connsiteY0" fmla="*/ 0 h 10357686"/>
              <a:gd name="connsiteX1" fmla="*/ 12687236 w 12687236"/>
              <a:gd name="connsiteY1" fmla="*/ 0 h 10357686"/>
              <a:gd name="connsiteX2" fmla="*/ 12687236 w 12687236"/>
              <a:gd name="connsiteY2" fmla="*/ 10296144 h 10357686"/>
              <a:gd name="connsiteX3" fmla="*/ 3881818 w 12687236"/>
              <a:gd name="connsiteY3" fmla="*/ 10318750 h 10357686"/>
              <a:gd name="connsiteX4" fmla="*/ 638746 w 12687236"/>
              <a:gd name="connsiteY4" fmla="*/ 9857232 h 10357686"/>
              <a:gd name="connsiteX5" fmla="*/ 1968 w 12687236"/>
              <a:gd name="connsiteY5" fmla="*/ 7342632 h 10357686"/>
              <a:gd name="connsiteX6" fmla="*/ 26098 w 12687236"/>
              <a:gd name="connsiteY6" fmla="*/ 0 h 10357686"/>
              <a:gd name="connsiteX0" fmla="*/ 26098 w 12687236"/>
              <a:gd name="connsiteY0" fmla="*/ 0 h 10325345"/>
              <a:gd name="connsiteX1" fmla="*/ 12687236 w 12687236"/>
              <a:gd name="connsiteY1" fmla="*/ 0 h 10325345"/>
              <a:gd name="connsiteX2" fmla="*/ 12687236 w 12687236"/>
              <a:gd name="connsiteY2" fmla="*/ 10296144 h 10325345"/>
              <a:gd name="connsiteX3" fmla="*/ 3881818 w 12687236"/>
              <a:gd name="connsiteY3" fmla="*/ 10318750 h 10325345"/>
              <a:gd name="connsiteX4" fmla="*/ 638746 w 12687236"/>
              <a:gd name="connsiteY4" fmla="*/ 9857232 h 10325345"/>
              <a:gd name="connsiteX5" fmla="*/ 1968 w 12687236"/>
              <a:gd name="connsiteY5" fmla="*/ 7342632 h 10325345"/>
              <a:gd name="connsiteX6" fmla="*/ 26098 w 12687236"/>
              <a:gd name="connsiteY6" fmla="*/ 0 h 10325345"/>
              <a:gd name="connsiteX0" fmla="*/ 38242 w 12699380"/>
              <a:gd name="connsiteY0" fmla="*/ 0 h 10321842"/>
              <a:gd name="connsiteX1" fmla="*/ 12699380 w 12699380"/>
              <a:gd name="connsiteY1" fmla="*/ 0 h 10321842"/>
              <a:gd name="connsiteX2" fmla="*/ 12699380 w 12699380"/>
              <a:gd name="connsiteY2" fmla="*/ 10296144 h 10321842"/>
              <a:gd name="connsiteX3" fmla="*/ 3893962 w 12699380"/>
              <a:gd name="connsiteY3" fmla="*/ 10318750 h 10321842"/>
              <a:gd name="connsiteX4" fmla="*/ 650890 w 12699380"/>
              <a:gd name="connsiteY4" fmla="*/ 9857232 h 10321842"/>
              <a:gd name="connsiteX5" fmla="*/ 1412 w 12699380"/>
              <a:gd name="connsiteY5" fmla="*/ 7126732 h 10321842"/>
              <a:gd name="connsiteX6" fmla="*/ 38242 w 12699380"/>
              <a:gd name="connsiteY6" fmla="*/ 0 h 10321842"/>
              <a:gd name="connsiteX0" fmla="*/ 50630 w 12711768"/>
              <a:gd name="connsiteY0" fmla="*/ 0 h 10320415"/>
              <a:gd name="connsiteX1" fmla="*/ 12711768 w 12711768"/>
              <a:gd name="connsiteY1" fmla="*/ 0 h 10320415"/>
              <a:gd name="connsiteX2" fmla="*/ 12711768 w 12711768"/>
              <a:gd name="connsiteY2" fmla="*/ 10296144 h 10320415"/>
              <a:gd name="connsiteX3" fmla="*/ 3906350 w 12711768"/>
              <a:gd name="connsiteY3" fmla="*/ 10318750 h 10320415"/>
              <a:gd name="connsiteX4" fmla="*/ 663278 w 12711768"/>
              <a:gd name="connsiteY4" fmla="*/ 9857232 h 10320415"/>
              <a:gd name="connsiteX5" fmla="*/ 1100 w 12711768"/>
              <a:gd name="connsiteY5" fmla="*/ 7221982 h 10320415"/>
              <a:gd name="connsiteX6" fmla="*/ 50630 w 12711768"/>
              <a:gd name="connsiteY6" fmla="*/ 0 h 10320415"/>
              <a:gd name="connsiteX0" fmla="*/ 56870 w 12718008"/>
              <a:gd name="connsiteY0" fmla="*/ 0 h 10319307"/>
              <a:gd name="connsiteX1" fmla="*/ 12718008 w 12718008"/>
              <a:gd name="connsiteY1" fmla="*/ 0 h 10319307"/>
              <a:gd name="connsiteX2" fmla="*/ 12718008 w 12718008"/>
              <a:gd name="connsiteY2" fmla="*/ 10296144 h 10319307"/>
              <a:gd name="connsiteX3" fmla="*/ 3912590 w 12718008"/>
              <a:gd name="connsiteY3" fmla="*/ 10318750 h 10319307"/>
              <a:gd name="connsiteX4" fmla="*/ 669518 w 12718008"/>
              <a:gd name="connsiteY4" fmla="*/ 9857232 h 10319307"/>
              <a:gd name="connsiteX5" fmla="*/ 990 w 12718008"/>
              <a:gd name="connsiteY5" fmla="*/ 7336282 h 10319307"/>
              <a:gd name="connsiteX6" fmla="*/ 56870 w 12718008"/>
              <a:gd name="connsiteY6" fmla="*/ 0 h 10319307"/>
              <a:gd name="connsiteX0" fmla="*/ 55992 w 12717130"/>
              <a:gd name="connsiteY0" fmla="*/ 0 h 10319307"/>
              <a:gd name="connsiteX1" fmla="*/ 12717130 w 12717130"/>
              <a:gd name="connsiteY1" fmla="*/ 0 h 10319307"/>
              <a:gd name="connsiteX2" fmla="*/ 12717130 w 12717130"/>
              <a:gd name="connsiteY2" fmla="*/ 10296144 h 10319307"/>
              <a:gd name="connsiteX3" fmla="*/ 3911712 w 12717130"/>
              <a:gd name="connsiteY3" fmla="*/ 10318750 h 10319307"/>
              <a:gd name="connsiteX4" fmla="*/ 668640 w 12717130"/>
              <a:gd name="connsiteY4" fmla="*/ 9857232 h 10319307"/>
              <a:gd name="connsiteX5" fmla="*/ 112 w 12717130"/>
              <a:gd name="connsiteY5" fmla="*/ 7336282 h 10319307"/>
              <a:gd name="connsiteX6" fmla="*/ 55992 w 12717130"/>
              <a:gd name="connsiteY6" fmla="*/ 0 h 10319307"/>
              <a:gd name="connsiteX0" fmla="*/ 43327 w 12704465"/>
              <a:gd name="connsiteY0" fmla="*/ 0 h 10319660"/>
              <a:gd name="connsiteX1" fmla="*/ 12704465 w 12704465"/>
              <a:gd name="connsiteY1" fmla="*/ 0 h 10319660"/>
              <a:gd name="connsiteX2" fmla="*/ 12704465 w 12704465"/>
              <a:gd name="connsiteY2" fmla="*/ 10296144 h 10319660"/>
              <a:gd name="connsiteX3" fmla="*/ 3899047 w 12704465"/>
              <a:gd name="connsiteY3" fmla="*/ 10318750 h 10319660"/>
              <a:gd name="connsiteX4" fmla="*/ 655975 w 12704465"/>
              <a:gd name="connsiteY4" fmla="*/ 9857232 h 10319660"/>
              <a:gd name="connsiteX5" fmla="*/ 147 w 12704465"/>
              <a:gd name="connsiteY5" fmla="*/ 7291832 h 10319660"/>
              <a:gd name="connsiteX6" fmla="*/ 43327 w 12704465"/>
              <a:gd name="connsiteY6" fmla="*/ 0 h 10319660"/>
              <a:gd name="connsiteX0" fmla="*/ 48833 w 12709971"/>
              <a:gd name="connsiteY0" fmla="*/ 0 h 10319660"/>
              <a:gd name="connsiteX1" fmla="*/ 12709971 w 12709971"/>
              <a:gd name="connsiteY1" fmla="*/ 0 h 10319660"/>
              <a:gd name="connsiteX2" fmla="*/ 12709971 w 12709971"/>
              <a:gd name="connsiteY2" fmla="*/ 10296144 h 10319660"/>
              <a:gd name="connsiteX3" fmla="*/ 3904553 w 12709971"/>
              <a:gd name="connsiteY3" fmla="*/ 10318750 h 10319660"/>
              <a:gd name="connsiteX4" fmla="*/ 661481 w 12709971"/>
              <a:gd name="connsiteY4" fmla="*/ 9857232 h 10319660"/>
              <a:gd name="connsiteX5" fmla="*/ 5653 w 12709971"/>
              <a:gd name="connsiteY5" fmla="*/ 7291832 h 10319660"/>
              <a:gd name="connsiteX6" fmla="*/ 48833 w 12709971"/>
              <a:gd name="connsiteY6" fmla="*/ 0 h 10319660"/>
              <a:gd name="connsiteX0" fmla="*/ 47927 w 12709065"/>
              <a:gd name="connsiteY0" fmla="*/ 0 h 10320373"/>
              <a:gd name="connsiteX1" fmla="*/ 12709065 w 12709065"/>
              <a:gd name="connsiteY1" fmla="*/ 0 h 10320373"/>
              <a:gd name="connsiteX2" fmla="*/ 12709065 w 12709065"/>
              <a:gd name="connsiteY2" fmla="*/ 10296144 h 10320373"/>
              <a:gd name="connsiteX3" fmla="*/ 3903647 w 12709065"/>
              <a:gd name="connsiteY3" fmla="*/ 10318750 h 10320373"/>
              <a:gd name="connsiteX4" fmla="*/ 660575 w 12709065"/>
              <a:gd name="connsiteY4" fmla="*/ 9857232 h 10320373"/>
              <a:gd name="connsiteX5" fmla="*/ 4747 w 12709065"/>
              <a:gd name="connsiteY5" fmla="*/ 7291832 h 10320373"/>
              <a:gd name="connsiteX6" fmla="*/ 47927 w 12709065"/>
              <a:gd name="connsiteY6" fmla="*/ 0 h 10320373"/>
              <a:gd name="connsiteX0" fmla="*/ 49627 w 12710765"/>
              <a:gd name="connsiteY0" fmla="*/ 0 h 10324956"/>
              <a:gd name="connsiteX1" fmla="*/ 12710765 w 12710765"/>
              <a:gd name="connsiteY1" fmla="*/ 0 h 10324956"/>
              <a:gd name="connsiteX2" fmla="*/ 12710765 w 12710765"/>
              <a:gd name="connsiteY2" fmla="*/ 10296144 h 10324956"/>
              <a:gd name="connsiteX3" fmla="*/ 3999558 w 12710765"/>
              <a:gd name="connsiteY3" fmla="*/ 10324291 h 10324956"/>
              <a:gd name="connsiteX4" fmla="*/ 662275 w 12710765"/>
              <a:gd name="connsiteY4" fmla="*/ 9857232 h 10324956"/>
              <a:gd name="connsiteX5" fmla="*/ 6447 w 12710765"/>
              <a:gd name="connsiteY5" fmla="*/ 7291832 h 10324956"/>
              <a:gd name="connsiteX6" fmla="*/ 49627 w 12710765"/>
              <a:gd name="connsiteY6" fmla="*/ 0 h 10324956"/>
              <a:gd name="connsiteX0" fmla="*/ 60198 w 12721336"/>
              <a:gd name="connsiteY0" fmla="*/ 0 h 10326025"/>
              <a:gd name="connsiteX1" fmla="*/ 12721336 w 12721336"/>
              <a:gd name="connsiteY1" fmla="*/ 0 h 10326025"/>
              <a:gd name="connsiteX2" fmla="*/ 12721336 w 12721336"/>
              <a:gd name="connsiteY2" fmla="*/ 10296144 h 10326025"/>
              <a:gd name="connsiteX3" fmla="*/ 4010129 w 12721336"/>
              <a:gd name="connsiteY3" fmla="*/ 10324291 h 10326025"/>
              <a:gd name="connsiteX4" fmla="*/ 672846 w 12721336"/>
              <a:gd name="connsiteY4" fmla="*/ 9857232 h 10326025"/>
              <a:gd name="connsiteX5" fmla="*/ 5934 w 12721336"/>
              <a:gd name="connsiteY5" fmla="*/ 7186538 h 10326025"/>
              <a:gd name="connsiteX6" fmla="*/ 60198 w 12721336"/>
              <a:gd name="connsiteY6" fmla="*/ 0 h 10326025"/>
              <a:gd name="connsiteX0" fmla="*/ 39121 w 12700259"/>
              <a:gd name="connsiteY0" fmla="*/ 0 h 10326244"/>
              <a:gd name="connsiteX1" fmla="*/ 12700259 w 12700259"/>
              <a:gd name="connsiteY1" fmla="*/ 0 h 10326244"/>
              <a:gd name="connsiteX2" fmla="*/ 12700259 w 12700259"/>
              <a:gd name="connsiteY2" fmla="*/ 10296144 h 10326244"/>
              <a:gd name="connsiteX3" fmla="*/ 3989052 w 12700259"/>
              <a:gd name="connsiteY3" fmla="*/ 10324291 h 10326244"/>
              <a:gd name="connsiteX4" fmla="*/ 651769 w 12700259"/>
              <a:gd name="connsiteY4" fmla="*/ 9857232 h 10326244"/>
              <a:gd name="connsiteX5" fmla="*/ 7025 w 12700259"/>
              <a:gd name="connsiteY5" fmla="*/ 7169913 h 10326244"/>
              <a:gd name="connsiteX6" fmla="*/ 39121 w 12700259"/>
              <a:gd name="connsiteY6" fmla="*/ 0 h 10326244"/>
              <a:gd name="connsiteX0" fmla="*/ 56185 w 12739491"/>
              <a:gd name="connsiteY0" fmla="*/ 5542 h 10326244"/>
              <a:gd name="connsiteX1" fmla="*/ 12739491 w 12739491"/>
              <a:gd name="connsiteY1" fmla="*/ 0 h 10326244"/>
              <a:gd name="connsiteX2" fmla="*/ 12739491 w 12739491"/>
              <a:gd name="connsiteY2" fmla="*/ 10296144 h 10326244"/>
              <a:gd name="connsiteX3" fmla="*/ 4028284 w 12739491"/>
              <a:gd name="connsiteY3" fmla="*/ 10324291 h 10326244"/>
              <a:gd name="connsiteX4" fmla="*/ 691001 w 12739491"/>
              <a:gd name="connsiteY4" fmla="*/ 9857232 h 10326244"/>
              <a:gd name="connsiteX5" fmla="*/ 46257 w 12739491"/>
              <a:gd name="connsiteY5" fmla="*/ 7169913 h 10326244"/>
              <a:gd name="connsiteX6" fmla="*/ 56185 w 12739491"/>
              <a:gd name="connsiteY6" fmla="*/ 5542 h 10326244"/>
              <a:gd name="connsiteX0" fmla="*/ 19304 w 12702610"/>
              <a:gd name="connsiteY0" fmla="*/ 5542 h 10326244"/>
              <a:gd name="connsiteX1" fmla="*/ 12702610 w 12702610"/>
              <a:gd name="connsiteY1" fmla="*/ 0 h 10326244"/>
              <a:gd name="connsiteX2" fmla="*/ 12702610 w 12702610"/>
              <a:gd name="connsiteY2" fmla="*/ 10296144 h 10326244"/>
              <a:gd name="connsiteX3" fmla="*/ 3991403 w 12702610"/>
              <a:gd name="connsiteY3" fmla="*/ 10324291 h 10326244"/>
              <a:gd name="connsiteX4" fmla="*/ 654120 w 12702610"/>
              <a:gd name="connsiteY4" fmla="*/ 9857232 h 10326244"/>
              <a:gd name="connsiteX5" fmla="*/ 9376 w 12702610"/>
              <a:gd name="connsiteY5" fmla="*/ 7169913 h 10326244"/>
              <a:gd name="connsiteX6" fmla="*/ 19304 w 12702610"/>
              <a:gd name="connsiteY6" fmla="*/ 5542 h 10326244"/>
              <a:gd name="connsiteX0" fmla="*/ 12483 w 12695789"/>
              <a:gd name="connsiteY0" fmla="*/ 5542 h 10326244"/>
              <a:gd name="connsiteX1" fmla="*/ 12695789 w 12695789"/>
              <a:gd name="connsiteY1" fmla="*/ 0 h 10326244"/>
              <a:gd name="connsiteX2" fmla="*/ 12695789 w 12695789"/>
              <a:gd name="connsiteY2" fmla="*/ 10296144 h 10326244"/>
              <a:gd name="connsiteX3" fmla="*/ 3984582 w 12695789"/>
              <a:gd name="connsiteY3" fmla="*/ 10324291 h 10326244"/>
              <a:gd name="connsiteX4" fmla="*/ 647299 w 12695789"/>
              <a:gd name="connsiteY4" fmla="*/ 9857232 h 10326244"/>
              <a:gd name="connsiteX5" fmla="*/ 2555 w 12695789"/>
              <a:gd name="connsiteY5" fmla="*/ 7169913 h 10326244"/>
              <a:gd name="connsiteX6" fmla="*/ 12483 w 12695789"/>
              <a:gd name="connsiteY6" fmla="*/ 5542 h 10326244"/>
              <a:gd name="connsiteX0" fmla="*/ 10991 w 12694297"/>
              <a:gd name="connsiteY0" fmla="*/ 5542 h 10325135"/>
              <a:gd name="connsiteX1" fmla="*/ 12694297 w 12694297"/>
              <a:gd name="connsiteY1" fmla="*/ 0 h 10325135"/>
              <a:gd name="connsiteX2" fmla="*/ 12694297 w 12694297"/>
              <a:gd name="connsiteY2" fmla="*/ 10296144 h 10325135"/>
              <a:gd name="connsiteX3" fmla="*/ 3983090 w 12694297"/>
              <a:gd name="connsiteY3" fmla="*/ 10324291 h 10325135"/>
              <a:gd name="connsiteX4" fmla="*/ 645807 w 12694297"/>
              <a:gd name="connsiteY4" fmla="*/ 9857232 h 10325135"/>
              <a:gd name="connsiteX5" fmla="*/ 1063 w 12694297"/>
              <a:gd name="connsiteY5" fmla="*/ 7169913 h 10325135"/>
              <a:gd name="connsiteX6" fmla="*/ 10991 w 12694297"/>
              <a:gd name="connsiteY6" fmla="*/ 5542 h 10325135"/>
              <a:gd name="connsiteX0" fmla="*/ 12965 w 12696271"/>
              <a:gd name="connsiteY0" fmla="*/ 5542 h 10335341"/>
              <a:gd name="connsiteX1" fmla="*/ 12696271 w 12696271"/>
              <a:gd name="connsiteY1" fmla="*/ 0 h 10335341"/>
              <a:gd name="connsiteX2" fmla="*/ 12696271 w 12696271"/>
              <a:gd name="connsiteY2" fmla="*/ 10296144 h 10335341"/>
              <a:gd name="connsiteX3" fmla="*/ 3985064 w 12696271"/>
              <a:gd name="connsiteY3" fmla="*/ 10324291 h 10335341"/>
              <a:gd name="connsiteX4" fmla="*/ 647781 w 12696271"/>
              <a:gd name="connsiteY4" fmla="*/ 9857232 h 10335341"/>
              <a:gd name="connsiteX5" fmla="*/ 3037 w 12696271"/>
              <a:gd name="connsiteY5" fmla="*/ 7169913 h 10335341"/>
              <a:gd name="connsiteX6" fmla="*/ 12965 w 12696271"/>
              <a:gd name="connsiteY6" fmla="*/ 5542 h 10335341"/>
              <a:gd name="connsiteX0" fmla="*/ 12276 w 12695582"/>
              <a:gd name="connsiteY0" fmla="*/ 5542 h 10328487"/>
              <a:gd name="connsiteX1" fmla="*/ 12695582 w 12695582"/>
              <a:gd name="connsiteY1" fmla="*/ 0 h 10328487"/>
              <a:gd name="connsiteX2" fmla="*/ 12695582 w 12695582"/>
              <a:gd name="connsiteY2" fmla="*/ 10296144 h 10328487"/>
              <a:gd name="connsiteX3" fmla="*/ 3984375 w 12695582"/>
              <a:gd name="connsiteY3" fmla="*/ 10324291 h 10328487"/>
              <a:gd name="connsiteX4" fmla="*/ 647092 w 12695582"/>
              <a:gd name="connsiteY4" fmla="*/ 9857232 h 10328487"/>
              <a:gd name="connsiteX5" fmla="*/ 2348 w 12695582"/>
              <a:gd name="connsiteY5" fmla="*/ 7169913 h 10328487"/>
              <a:gd name="connsiteX6" fmla="*/ 12276 w 12695582"/>
              <a:gd name="connsiteY6" fmla="*/ 5542 h 10328487"/>
              <a:gd name="connsiteX0" fmla="*/ 12276 w 12695582"/>
              <a:gd name="connsiteY0" fmla="*/ 5542 h 10362575"/>
              <a:gd name="connsiteX1" fmla="*/ 12695582 w 12695582"/>
              <a:gd name="connsiteY1" fmla="*/ 0 h 10362575"/>
              <a:gd name="connsiteX2" fmla="*/ 12695582 w 12695582"/>
              <a:gd name="connsiteY2" fmla="*/ 10296144 h 10362575"/>
              <a:gd name="connsiteX3" fmla="*/ 3975182 w 12695582"/>
              <a:gd name="connsiteY3" fmla="*/ 10361766 h 10362575"/>
              <a:gd name="connsiteX4" fmla="*/ 647092 w 12695582"/>
              <a:gd name="connsiteY4" fmla="*/ 9857232 h 10362575"/>
              <a:gd name="connsiteX5" fmla="*/ 2348 w 12695582"/>
              <a:gd name="connsiteY5" fmla="*/ 7169913 h 10362575"/>
              <a:gd name="connsiteX6" fmla="*/ 12276 w 12695582"/>
              <a:gd name="connsiteY6" fmla="*/ 5542 h 10362575"/>
              <a:gd name="connsiteX0" fmla="*/ 12276 w 12695582"/>
              <a:gd name="connsiteY0" fmla="*/ 5542 h 10363599"/>
              <a:gd name="connsiteX1" fmla="*/ 12695582 w 12695582"/>
              <a:gd name="connsiteY1" fmla="*/ 0 h 10363599"/>
              <a:gd name="connsiteX2" fmla="*/ 12686389 w 12695582"/>
              <a:gd name="connsiteY2" fmla="*/ 10363599 h 10363599"/>
              <a:gd name="connsiteX3" fmla="*/ 3975182 w 12695582"/>
              <a:gd name="connsiteY3" fmla="*/ 10361766 h 10363599"/>
              <a:gd name="connsiteX4" fmla="*/ 647092 w 12695582"/>
              <a:gd name="connsiteY4" fmla="*/ 9857232 h 10363599"/>
              <a:gd name="connsiteX5" fmla="*/ 2348 w 12695582"/>
              <a:gd name="connsiteY5" fmla="*/ 7169913 h 10363599"/>
              <a:gd name="connsiteX6" fmla="*/ 12276 w 12695582"/>
              <a:gd name="connsiteY6" fmla="*/ 5542 h 10363599"/>
              <a:gd name="connsiteX0" fmla="*/ 52782 w 12736088"/>
              <a:gd name="connsiteY0" fmla="*/ 5542 h 10364238"/>
              <a:gd name="connsiteX1" fmla="*/ 12736088 w 12736088"/>
              <a:gd name="connsiteY1" fmla="*/ 0 h 10364238"/>
              <a:gd name="connsiteX2" fmla="*/ 12726895 w 12736088"/>
              <a:gd name="connsiteY2" fmla="*/ 10363599 h 10364238"/>
              <a:gd name="connsiteX3" fmla="*/ 4015688 w 12736088"/>
              <a:gd name="connsiteY3" fmla="*/ 10361766 h 10364238"/>
              <a:gd name="connsiteX4" fmla="*/ 641632 w 12736088"/>
              <a:gd name="connsiteY4" fmla="*/ 9879717 h 10364238"/>
              <a:gd name="connsiteX5" fmla="*/ 42854 w 12736088"/>
              <a:gd name="connsiteY5" fmla="*/ 7169913 h 10364238"/>
              <a:gd name="connsiteX6" fmla="*/ 52782 w 12736088"/>
              <a:gd name="connsiteY6" fmla="*/ 5542 h 10364238"/>
              <a:gd name="connsiteX0" fmla="*/ 12884 w 12770412"/>
              <a:gd name="connsiteY0" fmla="*/ 12266 h 10364238"/>
              <a:gd name="connsiteX1" fmla="*/ 12770412 w 12770412"/>
              <a:gd name="connsiteY1" fmla="*/ 0 h 10364238"/>
              <a:gd name="connsiteX2" fmla="*/ 12761219 w 12770412"/>
              <a:gd name="connsiteY2" fmla="*/ 10363599 h 10364238"/>
              <a:gd name="connsiteX3" fmla="*/ 4050012 w 12770412"/>
              <a:gd name="connsiteY3" fmla="*/ 10361766 h 10364238"/>
              <a:gd name="connsiteX4" fmla="*/ 675956 w 12770412"/>
              <a:gd name="connsiteY4" fmla="*/ 9879717 h 10364238"/>
              <a:gd name="connsiteX5" fmla="*/ 77178 w 12770412"/>
              <a:gd name="connsiteY5" fmla="*/ 7169913 h 10364238"/>
              <a:gd name="connsiteX6" fmla="*/ 12884 w 12770412"/>
              <a:gd name="connsiteY6" fmla="*/ 12266 h 10364238"/>
              <a:gd name="connsiteX0" fmla="*/ 10162 w 12775936"/>
              <a:gd name="connsiteY0" fmla="*/ 5543 h 10364238"/>
              <a:gd name="connsiteX1" fmla="*/ 12775936 w 12775936"/>
              <a:gd name="connsiteY1" fmla="*/ 0 h 10364238"/>
              <a:gd name="connsiteX2" fmla="*/ 12766743 w 12775936"/>
              <a:gd name="connsiteY2" fmla="*/ 10363599 h 10364238"/>
              <a:gd name="connsiteX3" fmla="*/ 4055536 w 12775936"/>
              <a:gd name="connsiteY3" fmla="*/ 10361766 h 10364238"/>
              <a:gd name="connsiteX4" fmla="*/ 681480 w 12775936"/>
              <a:gd name="connsiteY4" fmla="*/ 9879717 h 10364238"/>
              <a:gd name="connsiteX5" fmla="*/ 82702 w 12775936"/>
              <a:gd name="connsiteY5" fmla="*/ 7169913 h 10364238"/>
              <a:gd name="connsiteX6" fmla="*/ 10162 w 12775936"/>
              <a:gd name="connsiteY6" fmla="*/ 5543 h 10364238"/>
              <a:gd name="connsiteX0" fmla="*/ 46869 w 12812643"/>
              <a:gd name="connsiteY0" fmla="*/ 5543 h 10364238"/>
              <a:gd name="connsiteX1" fmla="*/ 12812643 w 12812643"/>
              <a:gd name="connsiteY1" fmla="*/ 0 h 10364238"/>
              <a:gd name="connsiteX2" fmla="*/ 12803450 w 12812643"/>
              <a:gd name="connsiteY2" fmla="*/ 10363599 h 10364238"/>
              <a:gd name="connsiteX3" fmla="*/ 4092243 w 12812643"/>
              <a:gd name="connsiteY3" fmla="*/ 10361766 h 10364238"/>
              <a:gd name="connsiteX4" fmla="*/ 718187 w 12812643"/>
              <a:gd name="connsiteY4" fmla="*/ 9879717 h 10364238"/>
              <a:gd name="connsiteX5" fmla="*/ 53435 w 12812643"/>
              <a:gd name="connsiteY5" fmla="*/ 7210254 h 10364238"/>
              <a:gd name="connsiteX6" fmla="*/ 46869 w 12812643"/>
              <a:gd name="connsiteY6" fmla="*/ 5543 h 10364238"/>
              <a:gd name="connsiteX0" fmla="*/ 3041 w 12768815"/>
              <a:gd name="connsiteY0" fmla="*/ 5543 h 10364238"/>
              <a:gd name="connsiteX1" fmla="*/ 12768815 w 12768815"/>
              <a:gd name="connsiteY1" fmla="*/ 0 h 10364238"/>
              <a:gd name="connsiteX2" fmla="*/ 12759622 w 12768815"/>
              <a:gd name="connsiteY2" fmla="*/ 10363599 h 10364238"/>
              <a:gd name="connsiteX3" fmla="*/ 4048415 w 12768815"/>
              <a:gd name="connsiteY3" fmla="*/ 10361766 h 10364238"/>
              <a:gd name="connsiteX4" fmla="*/ 674359 w 12768815"/>
              <a:gd name="connsiteY4" fmla="*/ 9879717 h 10364238"/>
              <a:gd name="connsiteX5" fmla="*/ 9607 w 12768815"/>
              <a:gd name="connsiteY5" fmla="*/ 7210254 h 10364238"/>
              <a:gd name="connsiteX6" fmla="*/ 3041 w 12768815"/>
              <a:gd name="connsiteY6" fmla="*/ 5543 h 10364238"/>
              <a:gd name="connsiteX0" fmla="*/ 3041 w 12768815"/>
              <a:gd name="connsiteY0" fmla="*/ 5543 h 10363599"/>
              <a:gd name="connsiteX1" fmla="*/ 12768815 w 12768815"/>
              <a:gd name="connsiteY1" fmla="*/ 0 h 10363599"/>
              <a:gd name="connsiteX2" fmla="*/ 12759622 w 12768815"/>
              <a:gd name="connsiteY2" fmla="*/ 10363599 h 10363599"/>
              <a:gd name="connsiteX3" fmla="*/ 4048415 w 12768815"/>
              <a:gd name="connsiteY3" fmla="*/ 10361766 h 10363599"/>
              <a:gd name="connsiteX4" fmla="*/ 674359 w 12768815"/>
              <a:gd name="connsiteY4" fmla="*/ 9879717 h 10363599"/>
              <a:gd name="connsiteX5" fmla="*/ 9607 w 12768815"/>
              <a:gd name="connsiteY5" fmla="*/ 7210254 h 10363599"/>
              <a:gd name="connsiteX6" fmla="*/ 3041 w 12768815"/>
              <a:gd name="connsiteY6" fmla="*/ 5543 h 10363599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401328"/>
              <a:gd name="connsiteX1" fmla="*/ 12809549 w 12809549"/>
              <a:gd name="connsiteY1" fmla="*/ 0 h 10401328"/>
              <a:gd name="connsiteX2" fmla="*/ 12800356 w 12809549"/>
              <a:gd name="connsiteY2" fmla="*/ 10363599 h 10401328"/>
              <a:gd name="connsiteX3" fmla="*/ 4089149 w 12809549"/>
              <a:gd name="connsiteY3" fmla="*/ 10361766 h 10401328"/>
              <a:gd name="connsiteX4" fmla="*/ 673109 w 12809549"/>
              <a:gd name="connsiteY4" fmla="*/ 9899276 h 10401328"/>
              <a:gd name="connsiteX5" fmla="*/ 50341 w 12809549"/>
              <a:gd name="connsiteY5" fmla="*/ 7210254 h 10401328"/>
              <a:gd name="connsiteX6" fmla="*/ 43775 w 12809549"/>
              <a:gd name="connsiteY6" fmla="*/ 5543 h 10401328"/>
              <a:gd name="connsiteX0" fmla="*/ 43775 w 12809549"/>
              <a:gd name="connsiteY0" fmla="*/ 5543 h 10364586"/>
              <a:gd name="connsiteX1" fmla="*/ 12809549 w 12809549"/>
              <a:gd name="connsiteY1" fmla="*/ 0 h 10364586"/>
              <a:gd name="connsiteX2" fmla="*/ 12800356 w 12809549"/>
              <a:gd name="connsiteY2" fmla="*/ 10363599 h 10364586"/>
              <a:gd name="connsiteX3" fmla="*/ 4089149 w 12809549"/>
              <a:gd name="connsiteY3" fmla="*/ 10361766 h 10364586"/>
              <a:gd name="connsiteX4" fmla="*/ 673109 w 12809549"/>
              <a:gd name="connsiteY4" fmla="*/ 9899276 h 10364586"/>
              <a:gd name="connsiteX5" fmla="*/ 50341 w 12809549"/>
              <a:gd name="connsiteY5" fmla="*/ 7210254 h 10364586"/>
              <a:gd name="connsiteX6" fmla="*/ 43775 w 12809549"/>
              <a:gd name="connsiteY6" fmla="*/ 5543 h 10364586"/>
              <a:gd name="connsiteX0" fmla="*/ 43775 w 12809549"/>
              <a:gd name="connsiteY0" fmla="*/ 5543 h 10383980"/>
              <a:gd name="connsiteX1" fmla="*/ 12809549 w 12809549"/>
              <a:gd name="connsiteY1" fmla="*/ 0 h 10383980"/>
              <a:gd name="connsiteX2" fmla="*/ 12800356 w 12809549"/>
              <a:gd name="connsiteY2" fmla="*/ 10363599 h 10383980"/>
              <a:gd name="connsiteX3" fmla="*/ 4089149 w 12809549"/>
              <a:gd name="connsiteY3" fmla="*/ 10361766 h 10383980"/>
              <a:gd name="connsiteX4" fmla="*/ 673109 w 12809549"/>
              <a:gd name="connsiteY4" fmla="*/ 9899276 h 10383980"/>
              <a:gd name="connsiteX5" fmla="*/ 50341 w 12809549"/>
              <a:gd name="connsiteY5" fmla="*/ 7210254 h 10383980"/>
              <a:gd name="connsiteX6" fmla="*/ 43775 w 12809549"/>
              <a:gd name="connsiteY6" fmla="*/ 5543 h 10383980"/>
              <a:gd name="connsiteX0" fmla="*/ 43775 w 12809549"/>
              <a:gd name="connsiteY0" fmla="*/ 5543 h 10366125"/>
              <a:gd name="connsiteX1" fmla="*/ 12809549 w 12809549"/>
              <a:gd name="connsiteY1" fmla="*/ 0 h 10366125"/>
              <a:gd name="connsiteX2" fmla="*/ 12800356 w 12809549"/>
              <a:gd name="connsiteY2" fmla="*/ 10363599 h 10366125"/>
              <a:gd name="connsiteX3" fmla="*/ 4089149 w 12809549"/>
              <a:gd name="connsiteY3" fmla="*/ 10361766 h 10366125"/>
              <a:gd name="connsiteX4" fmla="*/ 673109 w 12809549"/>
              <a:gd name="connsiteY4" fmla="*/ 9899276 h 10366125"/>
              <a:gd name="connsiteX5" fmla="*/ 50341 w 12809549"/>
              <a:gd name="connsiteY5" fmla="*/ 7210254 h 10366125"/>
              <a:gd name="connsiteX6" fmla="*/ 43775 w 12809549"/>
              <a:gd name="connsiteY6" fmla="*/ 5543 h 10366125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399399"/>
              <a:gd name="connsiteX1" fmla="*/ 12809549 w 12809549"/>
              <a:gd name="connsiteY1" fmla="*/ 0 h 10399399"/>
              <a:gd name="connsiteX2" fmla="*/ 12800356 w 12809549"/>
              <a:gd name="connsiteY2" fmla="*/ 10363599 h 10399399"/>
              <a:gd name="connsiteX3" fmla="*/ 4089149 w 12809549"/>
              <a:gd name="connsiteY3" fmla="*/ 10361766 h 10399399"/>
              <a:gd name="connsiteX4" fmla="*/ 673109 w 12809549"/>
              <a:gd name="connsiteY4" fmla="*/ 9899276 h 10399399"/>
              <a:gd name="connsiteX5" fmla="*/ 50341 w 12809549"/>
              <a:gd name="connsiteY5" fmla="*/ 7210254 h 10399399"/>
              <a:gd name="connsiteX6" fmla="*/ 43775 w 12809549"/>
              <a:gd name="connsiteY6" fmla="*/ 5543 h 10399399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367471"/>
              <a:gd name="connsiteX1" fmla="*/ 12809549 w 12809549"/>
              <a:gd name="connsiteY1" fmla="*/ 0 h 10367471"/>
              <a:gd name="connsiteX2" fmla="*/ 12800356 w 12809549"/>
              <a:gd name="connsiteY2" fmla="*/ 10363599 h 10367471"/>
              <a:gd name="connsiteX3" fmla="*/ 4089149 w 12809549"/>
              <a:gd name="connsiteY3" fmla="*/ 10361766 h 10367471"/>
              <a:gd name="connsiteX4" fmla="*/ 673109 w 12809549"/>
              <a:gd name="connsiteY4" fmla="*/ 9899276 h 10367471"/>
              <a:gd name="connsiteX5" fmla="*/ 50341 w 12809549"/>
              <a:gd name="connsiteY5" fmla="*/ 7210254 h 10367471"/>
              <a:gd name="connsiteX6" fmla="*/ 43775 w 12809549"/>
              <a:gd name="connsiteY6" fmla="*/ 5543 h 10367471"/>
              <a:gd name="connsiteX0" fmla="*/ 43775 w 12809549"/>
              <a:gd name="connsiteY0" fmla="*/ 5543 h 10367471"/>
              <a:gd name="connsiteX1" fmla="*/ 12809549 w 12809549"/>
              <a:gd name="connsiteY1" fmla="*/ 0 h 10367471"/>
              <a:gd name="connsiteX2" fmla="*/ 12800356 w 12809549"/>
              <a:gd name="connsiteY2" fmla="*/ 10363599 h 10367471"/>
              <a:gd name="connsiteX3" fmla="*/ 4089149 w 12809549"/>
              <a:gd name="connsiteY3" fmla="*/ 10361766 h 10367471"/>
              <a:gd name="connsiteX4" fmla="*/ 673109 w 12809549"/>
              <a:gd name="connsiteY4" fmla="*/ 9899276 h 10367471"/>
              <a:gd name="connsiteX5" fmla="*/ 72432 w 12809549"/>
              <a:gd name="connsiteY5" fmla="*/ 8839200 h 10367471"/>
              <a:gd name="connsiteX6" fmla="*/ 50341 w 12809549"/>
              <a:gd name="connsiteY6" fmla="*/ 7210254 h 10367471"/>
              <a:gd name="connsiteX7" fmla="*/ 43775 w 12809549"/>
              <a:gd name="connsiteY7" fmla="*/ 5543 h 10367471"/>
              <a:gd name="connsiteX0" fmla="*/ 43775 w 12809549"/>
              <a:gd name="connsiteY0" fmla="*/ 5543 h 10367471"/>
              <a:gd name="connsiteX1" fmla="*/ 12809549 w 12809549"/>
              <a:gd name="connsiteY1" fmla="*/ 0 h 10367471"/>
              <a:gd name="connsiteX2" fmla="*/ 12800356 w 12809549"/>
              <a:gd name="connsiteY2" fmla="*/ 10363599 h 10367471"/>
              <a:gd name="connsiteX3" fmla="*/ 4089149 w 12809549"/>
              <a:gd name="connsiteY3" fmla="*/ 10361766 h 10367471"/>
              <a:gd name="connsiteX4" fmla="*/ 673109 w 12809549"/>
              <a:gd name="connsiteY4" fmla="*/ 9899276 h 10367471"/>
              <a:gd name="connsiteX5" fmla="*/ 72432 w 12809549"/>
              <a:gd name="connsiteY5" fmla="*/ 8839200 h 10367471"/>
              <a:gd name="connsiteX6" fmla="*/ 50341 w 12809549"/>
              <a:gd name="connsiteY6" fmla="*/ 7210254 h 10367471"/>
              <a:gd name="connsiteX7" fmla="*/ 43775 w 12809549"/>
              <a:gd name="connsiteY7" fmla="*/ 5543 h 10367471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4048431 w 12768831"/>
              <a:gd name="connsiteY3" fmla="*/ 103617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4048431 w 12768831"/>
              <a:gd name="connsiteY3" fmla="*/ 103617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4048431 w 12768831"/>
              <a:gd name="connsiteY3" fmla="*/ 10361766 h 10363599"/>
              <a:gd name="connsiteX4" fmla="*/ 1952926 w 12768831"/>
              <a:gd name="connsiteY4" fmla="*/ 10257367 h 10363599"/>
              <a:gd name="connsiteX5" fmla="*/ 632391 w 12768831"/>
              <a:gd name="connsiteY5" fmla="*/ 9899276 h 10363599"/>
              <a:gd name="connsiteX6" fmla="*/ 31714 w 12768831"/>
              <a:gd name="connsiteY6" fmla="*/ 8758766 h 10363599"/>
              <a:gd name="connsiteX7" fmla="*/ 9623 w 12768831"/>
              <a:gd name="connsiteY7" fmla="*/ 7210254 h 10363599"/>
              <a:gd name="connsiteX8" fmla="*/ 3057 w 12768831"/>
              <a:gd name="connsiteY8" fmla="*/ 5543 h 10363599"/>
              <a:gd name="connsiteX0" fmla="*/ 3057 w 12768831"/>
              <a:gd name="connsiteY0" fmla="*/ 5543 h 10374593"/>
              <a:gd name="connsiteX1" fmla="*/ 12768831 w 12768831"/>
              <a:gd name="connsiteY1" fmla="*/ 0 h 10374593"/>
              <a:gd name="connsiteX2" fmla="*/ 12759638 w 12768831"/>
              <a:gd name="connsiteY2" fmla="*/ 10363599 h 10374593"/>
              <a:gd name="connsiteX3" fmla="*/ 4048431 w 12768831"/>
              <a:gd name="connsiteY3" fmla="*/ 10361766 h 10374593"/>
              <a:gd name="connsiteX4" fmla="*/ 1947734 w 12768831"/>
              <a:gd name="connsiteY4" fmla="*/ 10337800 h 10374593"/>
              <a:gd name="connsiteX5" fmla="*/ 632391 w 12768831"/>
              <a:gd name="connsiteY5" fmla="*/ 9899276 h 10374593"/>
              <a:gd name="connsiteX6" fmla="*/ 31714 w 12768831"/>
              <a:gd name="connsiteY6" fmla="*/ 8758766 h 10374593"/>
              <a:gd name="connsiteX7" fmla="*/ 9623 w 12768831"/>
              <a:gd name="connsiteY7" fmla="*/ 7210254 h 10374593"/>
              <a:gd name="connsiteX8" fmla="*/ 3057 w 12768831"/>
              <a:gd name="connsiteY8" fmla="*/ 5543 h 10374593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1947734 w 12768831"/>
              <a:gd name="connsiteY3" fmla="*/ 10337800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7433"/>
              <a:gd name="connsiteX1" fmla="*/ 12768831 w 12768831"/>
              <a:gd name="connsiteY1" fmla="*/ 0 h 10367433"/>
              <a:gd name="connsiteX2" fmla="*/ 12759638 w 12768831"/>
              <a:gd name="connsiteY2" fmla="*/ 10363599 h 10367433"/>
              <a:gd name="connsiteX3" fmla="*/ 1947734 w 12768831"/>
              <a:gd name="connsiteY3" fmla="*/ 10367433 h 10367433"/>
              <a:gd name="connsiteX4" fmla="*/ 632391 w 12768831"/>
              <a:gd name="connsiteY4" fmla="*/ 9899276 h 10367433"/>
              <a:gd name="connsiteX5" fmla="*/ 31714 w 12768831"/>
              <a:gd name="connsiteY5" fmla="*/ 8758766 h 10367433"/>
              <a:gd name="connsiteX6" fmla="*/ 9623 w 12768831"/>
              <a:gd name="connsiteY6" fmla="*/ 7210254 h 10367433"/>
              <a:gd name="connsiteX7" fmla="*/ 3057 w 12768831"/>
              <a:gd name="connsiteY7" fmla="*/ 5543 h 10367433"/>
              <a:gd name="connsiteX0" fmla="*/ 3057 w 12768831"/>
              <a:gd name="connsiteY0" fmla="*/ 5543 h 10367433"/>
              <a:gd name="connsiteX1" fmla="*/ 12768831 w 12768831"/>
              <a:gd name="connsiteY1" fmla="*/ 0 h 10367433"/>
              <a:gd name="connsiteX2" fmla="*/ 12759638 w 12768831"/>
              <a:gd name="connsiteY2" fmla="*/ 10363599 h 10367433"/>
              <a:gd name="connsiteX3" fmla="*/ 1947734 w 12768831"/>
              <a:gd name="connsiteY3" fmla="*/ 10367433 h 10367433"/>
              <a:gd name="connsiteX4" fmla="*/ 632391 w 12768831"/>
              <a:gd name="connsiteY4" fmla="*/ 9899276 h 10367433"/>
              <a:gd name="connsiteX5" fmla="*/ 31714 w 12768831"/>
              <a:gd name="connsiteY5" fmla="*/ 8758766 h 10367433"/>
              <a:gd name="connsiteX6" fmla="*/ 9623 w 12768831"/>
              <a:gd name="connsiteY6" fmla="*/ 7210254 h 10367433"/>
              <a:gd name="connsiteX7" fmla="*/ 3057 w 12768831"/>
              <a:gd name="connsiteY7" fmla="*/ 5543 h 10367433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2818 w 12768592"/>
              <a:gd name="connsiteY0" fmla="*/ 5543 h 10363599"/>
              <a:gd name="connsiteX1" fmla="*/ 12768592 w 12768592"/>
              <a:gd name="connsiteY1" fmla="*/ 0 h 10363599"/>
              <a:gd name="connsiteX2" fmla="*/ 12759399 w 12768592"/>
              <a:gd name="connsiteY2" fmla="*/ 10363599 h 10363599"/>
              <a:gd name="connsiteX3" fmla="*/ 2420009 w 12768592"/>
              <a:gd name="connsiteY3" fmla="*/ 10358966 h 10363599"/>
              <a:gd name="connsiteX4" fmla="*/ 632152 w 12768592"/>
              <a:gd name="connsiteY4" fmla="*/ 9899276 h 10363599"/>
              <a:gd name="connsiteX5" fmla="*/ 22011 w 12768592"/>
              <a:gd name="connsiteY5" fmla="*/ 8801207 h 10363599"/>
              <a:gd name="connsiteX6" fmla="*/ 9384 w 12768592"/>
              <a:gd name="connsiteY6" fmla="*/ 7210254 h 10363599"/>
              <a:gd name="connsiteX7" fmla="*/ 2818 w 12768592"/>
              <a:gd name="connsiteY7" fmla="*/ 5543 h 10363599"/>
              <a:gd name="connsiteX0" fmla="*/ 20588 w 12786362"/>
              <a:gd name="connsiteY0" fmla="*/ 5543 h 10363599"/>
              <a:gd name="connsiteX1" fmla="*/ 12786362 w 12786362"/>
              <a:gd name="connsiteY1" fmla="*/ 0 h 10363599"/>
              <a:gd name="connsiteX2" fmla="*/ 12777169 w 12786362"/>
              <a:gd name="connsiteY2" fmla="*/ 10363599 h 10363599"/>
              <a:gd name="connsiteX3" fmla="*/ 2437779 w 12786362"/>
              <a:gd name="connsiteY3" fmla="*/ 10358966 h 10363599"/>
              <a:gd name="connsiteX4" fmla="*/ 526880 w 12786362"/>
              <a:gd name="connsiteY4" fmla="*/ 9825970 h 10363599"/>
              <a:gd name="connsiteX5" fmla="*/ 39781 w 12786362"/>
              <a:gd name="connsiteY5" fmla="*/ 8801207 h 10363599"/>
              <a:gd name="connsiteX6" fmla="*/ 27154 w 12786362"/>
              <a:gd name="connsiteY6" fmla="*/ 7210254 h 10363599"/>
              <a:gd name="connsiteX7" fmla="*/ 20588 w 12786362"/>
              <a:gd name="connsiteY7" fmla="*/ 5543 h 10363599"/>
              <a:gd name="connsiteX0" fmla="*/ 20588 w 12786362"/>
              <a:gd name="connsiteY0" fmla="*/ 5543 h 10363599"/>
              <a:gd name="connsiteX1" fmla="*/ 12786362 w 12786362"/>
              <a:gd name="connsiteY1" fmla="*/ 0 h 10363599"/>
              <a:gd name="connsiteX2" fmla="*/ 12777169 w 12786362"/>
              <a:gd name="connsiteY2" fmla="*/ 10363599 h 10363599"/>
              <a:gd name="connsiteX3" fmla="*/ 2437779 w 12786362"/>
              <a:gd name="connsiteY3" fmla="*/ 10358966 h 10363599"/>
              <a:gd name="connsiteX4" fmla="*/ 526880 w 12786362"/>
              <a:gd name="connsiteY4" fmla="*/ 9825970 h 10363599"/>
              <a:gd name="connsiteX5" fmla="*/ 39781 w 12786362"/>
              <a:gd name="connsiteY5" fmla="*/ 8801207 h 10363599"/>
              <a:gd name="connsiteX6" fmla="*/ 27154 w 12786362"/>
              <a:gd name="connsiteY6" fmla="*/ 7210254 h 10363599"/>
              <a:gd name="connsiteX7" fmla="*/ 20588 w 12786362"/>
              <a:gd name="connsiteY7" fmla="*/ 5543 h 10363599"/>
              <a:gd name="connsiteX0" fmla="*/ 20588 w 12786362"/>
              <a:gd name="connsiteY0" fmla="*/ 5543 h 10363599"/>
              <a:gd name="connsiteX1" fmla="*/ 12786362 w 12786362"/>
              <a:gd name="connsiteY1" fmla="*/ 0 h 10363599"/>
              <a:gd name="connsiteX2" fmla="*/ 12777169 w 12786362"/>
              <a:gd name="connsiteY2" fmla="*/ 10363599 h 10363599"/>
              <a:gd name="connsiteX3" fmla="*/ 2437779 w 12786362"/>
              <a:gd name="connsiteY3" fmla="*/ 10358966 h 10363599"/>
              <a:gd name="connsiteX4" fmla="*/ 526880 w 12786362"/>
              <a:gd name="connsiteY4" fmla="*/ 9825970 h 10363599"/>
              <a:gd name="connsiteX5" fmla="*/ 39781 w 12786362"/>
              <a:gd name="connsiteY5" fmla="*/ 8801207 h 10363599"/>
              <a:gd name="connsiteX6" fmla="*/ 27154 w 12786362"/>
              <a:gd name="connsiteY6" fmla="*/ 7210254 h 10363599"/>
              <a:gd name="connsiteX7" fmla="*/ 20588 w 12786362"/>
              <a:gd name="connsiteY7" fmla="*/ 5543 h 10363599"/>
              <a:gd name="connsiteX0" fmla="*/ 20588 w 12786362"/>
              <a:gd name="connsiteY0" fmla="*/ 5543 h 10363599"/>
              <a:gd name="connsiteX1" fmla="*/ 12786362 w 12786362"/>
              <a:gd name="connsiteY1" fmla="*/ 0 h 10363599"/>
              <a:gd name="connsiteX2" fmla="*/ 12777169 w 12786362"/>
              <a:gd name="connsiteY2" fmla="*/ 10363599 h 10363599"/>
              <a:gd name="connsiteX3" fmla="*/ 2437779 w 12786362"/>
              <a:gd name="connsiteY3" fmla="*/ 10358966 h 10363599"/>
              <a:gd name="connsiteX4" fmla="*/ 526880 w 12786362"/>
              <a:gd name="connsiteY4" fmla="*/ 9795105 h 10363599"/>
              <a:gd name="connsiteX5" fmla="*/ 39781 w 12786362"/>
              <a:gd name="connsiteY5" fmla="*/ 8801207 h 10363599"/>
              <a:gd name="connsiteX6" fmla="*/ 27154 w 12786362"/>
              <a:gd name="connsiteY6" fmla="*/ 7210254 h 10363599"/>
              <a:gd name="connsiteX7" fmla="*/ 20588 w 12786362"/>
              <a:gd name="connsiteY7" fmla="*/ 5543 h 10363599"/>
              <a:gd name="connsiteX0" fmla="*/ 19422 w 12785196"/>
              <a:gd name="connsiteY0" fmla="*/ 5543 h 10363599"/>
              <a:gd name="connsiteX1" fmla="*/ 12785196 w 12785196"/>
              <a:gd name="connsiteY1" fmla="*/ 0 h 10363599"/>
              <a:gd name="connsiteX2" fmla="*/ 12776003 w 12785196"/>
              <a:gd name="connsiteY2" fmla="*/ 10363599 h 10363599"/>
              <a:gd name="connsiteX3" fmla="*/ 2436613 w 12785196"/>
              <a:gd name="connsiteY3" fmla="*/ 10358966 h 10363599"/>
              <a:gd name="connsiteX4" fmla="*/ 525714 w 12785196"/>
              <a:gd name="connsiteY4" fmla="*/ 9795105 h 10363599"/>
              <a:gd name="connsiteX5" fmla="*/ 38615 w 12785196"/>
              <a:gd name="connsiteY5" fmla="*/ 8801207 h 10363599"/>
              <a:gd name="connsiteX6" fmla="*/ 25988 w 12785196"/>
              <a:gd name="connsiteY6" fmla="*/ 7210254 h 10363599"/>
              <a:gd name="connsiteX7" fmla="*/ 19422 w 12785196"/>
              <a:gd name="connsiteY7" fmla="*/ 5543 h 10363599"/>
              <a:gd name="connsiteX0" fmla="*/ 19421 w 12776005"/>
              <a:gd name="connsiteY0" fmla="*/ 0 h 10358056"/>
              <a:gd name="connsiteX1" fmla="*/ 10928165 w 12776005"/>
              <a:gd name="connsiteY1" fmla="*/ 39427 h 10358056"/>
              <a:gd name="connsiteX2" fmla="*/ 12776002 w 12776005"/>
              <a:gd name="connsiteY2" fmla="*/ 10358056 h 10358056"/>
              <a:gd name="connsiteX3" fmla="*/ 2436612 w 12776005"/>
              <a:gd name="connsiteY3" fmla="*/ 10353423 h 10358056"/>
              <a:gd name="connsiteX4" fmla="*/ 525713 w 12776005"/>
              <a:gd name="connsiteY4" fmla="*/ 9789562 h 10358056"/>
              <a:gd name="connsiteX5" fmla="*/ 38614 w 12776005"/>
              <a:gd name="connsiteY5" fmla="*/ 8795664 h 10358056"/>
              <a:gd name="connsiteX6" fmla="*/ 25987 w 12776005"/>
              <a:gd name="connsiteY6" fmla="*/ 7204711 h 10358056"/>
              <a:gd name="connsiteX7" fmla="*/ 19421 w 12776005"/>
              <a:gd name="connsiteY7" fmla="*/ 0 h 10358056"/>
              <a:gd name="connsiteX0" fmla="*/ 19421 w 12776012"/>
              <a:gd name="connsiteY0" fmla="*/ 5543 h 10363599"/>
              <a:gd name="connsiteX1" fmla="*/ 12141670 w 12776012"/>
              <a:gd name="connsiteY1" fmla="*/ 0 h 10363599"/>
              <a:gd name="connsiteX2" fmla="*/ 12776002 w 12776012"/>
              <a:gd name="connsiteY2" fmla="*/ 10363599 h 10363599"/>
              <a:gd name="connsiteX3" fmla="*/ 2436612 w 12776012"/>
              <a:gd name="connsiteY3" fmla="*/ 10358966 h 10363599"/>
              <a:gd name="connsiteX4" fmla="*/ 525713 w 12776012"/>
              <a:gd name="connsiteY4" fmla="*/ 9795105 h 10363599"/>
              <a:gd name="connsiteX5" fmla="*/ 38614 w 12776012"/>
              <a:gd name="connsiteY5" fmla="*/ 8801207 h 10363599"/>
              <a:gd name="connsiteX6" fmla="*/ 25987 w 12776012"/>
              <a:gd name="connsiteY6" fmla="*/ 7210254 h 10363599"/>
              <a:gd name="connsiteX7" fmla="*/ 19421 w 12776012"/>
              <a:gd name="connsiteY7" fmla="*/ 5543 h 10363599"/>
              <a:gd name="connsiteX0" fmla="*/ 19421 w 12141670"/>
              <a:gd name="connsiteY0" fmla="*/ 5543 h 10393579"/>
              <a:gd name="connsiteX1" fmla="*/ 12141670 w 12141670"/>
              <a:gd name="connsiteY1" fmla="*/ 0 h 10393579"/>
              <a:gd name="connsiteX2" fmla="*/ 12132478 w 12141670"/>
              <a:gd name="connsiteY2" fmla="*/ 10393579 h 10393579"/>
              <a:gd name="connsiteX3" fmla="*/ 2436612 w 12141670"/>
              <a:gd name="connsiteY3" fmla="*/ 10358966 h 10393579"/>
              <a:gd name="connsiteX4" fmla="*/ 525713 w 12141670"/>
              <a:gd name="connsiteY4" fmla="*/ 9795105 h 10393579"/>
              <a:gd name="connsiteX5" fmla="*/ 38614 w 12141670"/>
              <a:gd name="connsiteY5" fmla="*/ 8801207 h 10393579"/>
              <a:gd name="connsiteX6" fmla="*/ 25987 w 12141670"/>
              <a:gd name="connsiteY6" fmla="*/ 7210254 h 10393579"/>
              <a:gd name="connsiteX7" fmla="*/ 19421 w 12141670"/>
              <a:gd name="connsiteY7" fmla="*/ 5543 h 10393579"/>
              <a:gd name="connsiteX0" fmla="*/ 19421 w 12141670"/>
              <a:gd name="connsiteY0" fmla="*/ 5543 h 10359131"/>
              <a:gd name="connsiteX1" fmla="*/ 12141670 w 12141670"/>
              <a:gd name="connsiteY1" fmla="*/ 0 h 10359131"/>
              <a:gd name="connsiteX2" fmla="*/ 12132478 w 12141670"/>
              <a:gd name="connsiteY2" fmla="*/ 10351376 h 10359131"/>
              <a:gd name="connsiteX3" fmla="*/ 2436612 w 12141670"/>
              <a:gd name="connsiteY3" fmla="*/ 10358966 h 10359131"/>
              <a:gd name="connsiteX4" fmla="*/ 525713 w 12141670"/>
              <a:gd name="connsiteY4" fmla="*/ 9795105 h 10359131"/>
              <a:gd name="connsiteX5" fmla="*/ 38614 w 12141670"/>
              <a:gd name="connsiteY5" fmla="*/ 8801207 h 10359131"/>
              <a:gd name="connsiteX6" fmla="*/ 25987 w 12141670"/>
              <a:gd name="connsiteY6" fmla="*/ 7210254 h 10359131"/>
              <a:gd name="connsiteX7" fmla="*/ 19421 w 12141670"/>
              <a:gd name="connsiteY7" fmla="*/ 5543 h 1035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41670" h="10359131" fill="norm" stroke="1" extrusionOk="0">
                <a:moveTo>
                  <a:pt x="19421" y="5543"/>
                </a:moveTo>
                <a:lnTo>
                  <a:pt x="12141670" y="0"/>
                </a:lnTo>
                <a:cubicBezTo>
                  <a:pt x="12138606" y="3454533"/>
                  <a:pt x="12135542" y="6896843"/>
                  <a:pt x="12132478" y="10351376"/>
                </a:cubicBezTo>
                <a:lnTo>
                  <a:pt x="2436612" y="10358966"/>
                </a:lnTo>
                <a:cubicBezTo>
                  <a:pt x="1353219" y="10366550"/>
                  <a:pt x="863858" y="10112604"/>
                  <a:pt x="525713" y="9795105"/>
                </a:cubicBezTo>
                <a:cubicBezTo>
                  <a:pt x="187568" y="9477606"/>
                  <a:pt x="121902" y="9232015"/>
                  <a:pt x="38614" y="8801207"/>
                </a:cubicBezTo>
                <a:cubicBezTo>
                  <a:pt x="-44674" y="8370399"/>
                  <a:pt x="33919" y="7445423"/>
                  <a:pt x="25987" y="7210254"/>
                </a:cubicBezTo>
                <a:cubicBezTo>
                  <a:pt x="18055" y="6975085"/>
                  <a:pt x="11378" y="2453087"/>
                  <a:pt x="19421" y="5543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/>
          <a:lstStyle>
            <a:lvl1pPr>
              <a:defRPr b="0" i="0">
                <a:latin typeface="Tinkoff Sans"/>
              </a:defRPr>
            </a:lvl1pPr>
          </a:lstStyle>
          <a:p>
            <a:pPr>
              <a:defRPr/>
            </a:pPr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37_ТС заголовок в 1 строку c картинко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2">
            <a:alphaModFix amt="29000"/>
          </a:blip>
          <a:srcRect l="0" t="0" r="9692" b="0"/>
          <a:stretch/>
        </p:blipFill>
        <p:spPr bwMode="auto">
          <a:xfrm flipH="1">
            <a:off x="0" y="11509"/>
            <a:ext cx="13827108" cy="11137106"/>
          </a:xfrm>
          <a:prstGeom prst="rect">
            <a:avLst/>
          </a:prstGeom>
        </p:spPr>
      </p:pic>
      <p:sp>
        <p:nvSpPr>
          <p:cNvPr id="2" name="Прямоугольник с одним усеченным и одним скругленным углом 13"/>
          <p:cNvSpPr/>
          <p:nvPr userDrawn="1"/>
        </p:nvSpPr>
        <p:spPr bwMode="auto">
          <a:xfrm rot="10800000" flipH="1">
            <a:off x="10520490" y="10517"/>
            <a:ext cx="9287822" cy="10430470"/>
          </a:xfrm>
          <a:custGeom>
            <a:avLst/>
            <a:gdLst>
              <a:gd name="connsiteX0" fmla="*/ 1575849 w 10470064"/>
              <a:gd name="connsiteY0" fmla="*/ 0 h 10477083"/>
              <a:gd name="connsiteX1" fmla="*/ 10470064 w 10470064"/>
              <a:gd name="connsiteY1" fmla="*/ 0 h 10477083"/>
              <a:gd name="connsiteX2" fmla="*/ 10470064 w 10470064"/>
              <a:gd name="connsiteY2" fmla="*/ 0 h 10477083"/>
              <a:gd name="connsiteX3" fmla="*/ 10470064 w 10470064"/>
              <a:gd name="connsiteY3" fmla="*/ 10477083 h 10477083"/>
              <a:gd name="connsiteX4" fmla="*/ 0 w 10470064"/>
              <a:gd name="connsiteY4" fmla="*/ 10477083 h 10477083"/>
              <a:gd name="connsiteX5" fmla="*/ 0 w 10470064"/>
              <a:gd name="connsiteY5" fmla="*/ 1575849 h 10477083"/>
              <a:gd name="connsiteX6" fmla="*/ 1575849 w 10470064"/>
              <a:gd name="connsiteY6" fmla="*/ 0 h 10477083"/>
              <a:gd name="connsiteX0" fmla="*/ 1575849 w 12908464"/>
              <a:gd name="connsiteY0" fmla="*/ 0 h 10477083"/>
              <a:gd name="connsiteX1" fmla="*/ 10470064 w 12908464"/>
              <a:gd name="connsiteY1" fmla="*/ 0 h 10477083"/>
              <a:gd name="connsiteX2" fmla="*/ 10470064 w 12908464"/>
              <a:gd name="connsiteY2" fmla="*/ 0 h 10477083"/>
              <a:gd name="connsiteX3" fmla="*/ 12908464 w 12908464"/>
              <a:gd name="connsiteY3" fmla="*/ 10273883 h 10477083"/>
              <a:gd name="connsiteX4" fmla="*/ 0 w 12908464"/>
              <a:gd name="connsiteY4" fmla="*/ 10477083 h 10477083"/>
              <a:gd name="connsiteX5" fmla="*/ 0 w 12908464"/>
              <a:gd name="connsiteY5" fmla="*/ 1575849 h 10477083"/>
              <a:gd name="connsiteX6" fmla="*/ 1575849 w 12908464"/>
              <a:gd name="connsiteY6" fmla="*/ 0 h 10477083"/>
              <a:gd name="connsiteX0" fmla="*/ 1575849 w 12908464"/>
              <a:gd name="connsiteY0" fmla="*/ 0 h 10477083"/>
              <a:gd name="connsiteX1" fmla="*/ 10470064 w 12908464"/>
              <a:gd name="connsiteY1" fmla="*/ 0 h 10477083"/>
              <a:gd name="connsiteX2" fmla="*/ 10470064 w 12908464"/>
              <a:gd name="connsiteY2" fmla="*/ 0 h 10477083"/>
              <a:gd name="connsiteX3" fmla="*/ 12908464 w 12908464"/>
              <a:gd name="connsiteY3" fmla="*/ 10400883 h 10477083"/>
              <a:gd name="connsiteX4" fmla="*/ 0 w 12908464"/>
              <a:gd name="connsiteY4" fmla="*/ 10477083 h 10477083"/>
              <a:gd name="connsiteX5" fmla="*/ 0 w 12908464"/>
              <a:gd name="connsiteY5" fmla="*/ 1575849 h 10477083"/>
              <a:gd name="connsiteX6" fmla="*/ 1575849 w 12908464"/>
              <a:gd name="connsiteY6" fmla="*/ 0 h 10477083"/>
              <a:gd name="connsiteX0" fmla="*/ 1575849 w 12984664"/>
              <a:gd name="connsiteY0" fmla="*/ 25400 h 10502483"/>
              <a:gd name="connsiteX1" fmla="*/ 10470064 w 12984664"/>
              <a:gd name="connsiteY1" fmla="*/ 25400 h 10502483"/>
              <a:gd name="connsiteX2" fmla="*/ 12984664 w 12984664"/>
              <a:gd name="connsiteY2" fmla="*/ 0 h 10502483"/>
              <a:gd name="connsiteX3" fmla="*/ 12908464 w 12984664"/>
              <a:gd name="connsiteY3" fmla="*/ 10426283 h 10502483"/>
              <a:gd name="connsiteX4" fmla="*/ 0 w 12984664"/>
              <a:gd name="connsiteY4" fmla="*/ 10502483 h 10502483"/>
              <a:gd name="connsiteX5" fmla="*/ 0 w 12984664"/>
              <a:gd name="connsiteY5" fmla="*/ 1601249 h 10502483"/>
              <a:gd name="connsiteX6" fmla="*/ 1575849 w 12984664"/>
              <a:gd name="connsiteY6" fmla="*/ 25400 h 10502483"/>
              <a:gd name="connsiteX0" fmla="*/ 1575849 w 12984664"/>
              <a:gd name="connsiteY0" fmla="*/ 25400 h 10502483"/>
              <a:gd name="connsiteX1" fmla="*/ 10470064 w 12984664"/>
              <a:gd name="connsiteY1" fmla="*/ 25400 h 10502483"/>
              <a:gd name="connsiteX2" fmla="*/ 12984664 w 12984664"/>
              <a:gd name="connsiteY2" fmla="*/ 0 h 10502483"/>
              <a:gd name="connsiteX3" fmla="*/ 12146464 w 12984664"/>
              <a:gd name="connsiteY3" fmla="*/ 10172283 h 10502483"/>
              <a:gd name="connsiteX4" fmla="*/ 0 w 12984664"/>
              <a:gd name="connsiteY4" fmla="*/ 10502483 h 10502483"/>
              <a:gd name="connsiteX5" fmla="*/ 0 w 12984664"/>
              <a:gd name="connsiteY5" fmla="*/ 1601249 h 10502483"/>
              <a:gd name="connsiteX6" fmla="*/ 1575849 w 12984664"/>
              <a:gd name="connsiteY6" fmla="*/ 25400 h 10502483"/>
              <a:gd name="connsiteX0" fmla="*/ 1575849 w 12984664"/>
              <a:gd name="connsiteY0" fmla="*/ 25400 h 10502483"/>
              <a:gd name="connsiteX1" fmla="*/ 10470064 w 12984664"/>
              <a:gd name="connsiteY1" fmla="*/ 25400 h 10502483"/>
              <a:gd name="connsiteX2" fmla="*/ 12984664 w 12984664"/>
              <a:gd name="connsiteY2" fmla="*/ 0 h 10502483"/>
              <a:gd name="connsiteX3" fmla="*/ 12933864 w 12984664"/>
              <a:gd name="connsiteY3" fmla="*/ 10477083 h 10502483"/>
              <a:gd name="connsiteX4" fmla="*/ 0 w 12984664"/>
              <a:gd name="connsiteY4" fmla="*/ 10502483 h 10502483"/>
              <a:gd name="connsiteX5" fmla="*/ 0 w 12984664"/>
              <a:gd name="connsiteY5" fmla="*/ 1601249 h 10502483"/>
              <a:gd name="connsiteX6" fmla="*/ 1575849 w 12984664"/>
              <a:gd name="connsiteY6" fmla="*/ 25400 h 10502483"/>
              <a:gd name="connsiteX0" fmla="*/ 1575849 w 12984664"/>
              <a:gd name="connsiteY0" fmla="*/ 25400 h 10521064"/>
              <a:gd name="connsiteX1" fmla="*/ 10470064 w 12984664"/>
              <a:gd name="connsiteY1" fmla="*/ 25400 h 10521064"/>
              <a:gd name="connsiteX2" fmla="*/ 12984664 w 12984664"/>
              <a:gd name="connsiteY2" fmla="*/ 0 h 10521064"/>
              <a:gd name="connsiteX3" fmla="*/ 12933864 w 12984664"/>
              <a:gd name="connsiteY3" fmla="*/ 10477083 h 10521064"/>
              <a:gd name="connsiteX4" fmla="*/ 9291 w 12984664"/>
              <a:gd name="connsiteY4" fmla="*/ 10521064 h 10521064"/>
              <a:gd name="connsiteX5" fmla="*/ 0 w 12984664"/>
              <a:gd name="connsiteY5" fmla="*/ 1601249 h 10521064"/>
              <a:gd name="connsiteX6" fmla="*/ 1575849 w 12984664"/>
              <a:gd name="connsiteY6" fmla="*/ 25400 h 10521064"/>
              <a:gd name="connsiteX0" fmla="*/ 1575849 w 12984664"/>
              <a:gd name="connsiteY0" fmla="*/ 25400 h 10523536"/>
              <a:gd name="connsiteX1" fmla="*/ 10470064 w 12984664"/>
              <a:gd name="connsiteY1" fmla="*/ 25400 h 10523536"/>
              <a:gd name="connsiteX2" fmla="*/ 12984664 w 12984664"/>
              <a:gd name="connsiteY2" fmla="*/ 0 h 10523536"/>
              <a:gd name="connsiteX3" fmla="*/ 12943155 w 12984664"/>
              <a:gd name="connsiteY3" fmla="*/ 10523536 h 10523536"/>
              <a:gd name="connsiteX4" fmla="*/ 9291 w 12984664"/>
              <a:gd name="connsiteY4" fmla="*/ 10521064 h 10523536"/>
              <a:gd name="connsiteX5" fmla="*/ 0 w 12984664"/>
              <a:gd name="connsiteY5" fmla="*/ 1601249 h 10523536"/>
              <a:gd name="connsiteX6" fmla="*/ 1575849 w 12984664"/>
              <a:gd name="connsiteY6" fmla="*/ 25400 h 10523536"/>
              <a:gd name="connsiteX0" fmla="*/ 1575849 w 12984664"/>
              <a:gd name="connsiteY0" fmla="*/ 25400 h 10521064"/>
              <a:gd name="connsiteX1" fmla="*/ 10470064 w 12984664"/>
              <a:gd name="connsiteY1" fmla="*/ 25400 h 10521064"/>
              <a:gd name="connsiteX2" fmla="*/ 12984664 w 12984664"/>
              <a:gd name="connsiteY2" fmla="*/ 0 h 10521064"/>
              <a:gd name="connsiteX3" fmla="*/ 10890573 w 12984664"/>
              <a:gd name="connsiteY3" fmla="*/ 10415506 h 10521064"/>
              <a:gd name="connsiteX4" fmla="*/ 9291 w 12984664"/>
              <a:gd name="connsiteY4" fmla="*/ 10521064 h 10521064"/>
              <a:gd name="connsiteX5" fmla="*/ 0 w 12984664"/>
              <a:gd name="connsiteY5" fmla="*/ 1601249 h 10521064"/>
              <a:gd name="connsiteX6" fmla="*/ 1575849 w 12984664"/>
              <a:gd name="connsiteY6" fmla="*/ 25400 h 10521064"/>
              <a:gd name="connsiteX0" fmla="*/ 1575849 w 12984664"/>
              <a:gd name="connsiteY0" fmla="*/ 25400 h 10523536"/>
              <a:gd name="connsiteX1" fmla="*/ 10470064 w 12984664"/>
              <a:gd name="connsiteY1" fmla="*/ 25400 h 10523536"/>
              <a:gd name="connsiteX2" fmla="*/ 12984664 w 12984664"/>
              <a:gd name="connsiteY2" fmla="*/ 0 h 10523536"/>
              <a:gd name="connsiteX3" fmla="*/ 12294971 w 12984664"/>
              <a:gd name="connsiteY3" fmla="*/ 10523536 h 10523536"/>
              <a:gd name="connsiteX4" fmla="*/ 9291 w 12984664"/>
              <a:gd name="connsiteY4" fmla="*/ 10521064 h 10523536"/>
              <a:gd name="connsiteX5" fmla="*/ 0 w 12984664"/>
              <a:gd name="connsiteY5" fmla="*/ 1601249 h 10523536"/>
              <a:gd name="connsiteX6" fmla="*/ 1575849 w 12984664"/>
              <a:gd name="connsiteY6" fmla="*/ 25400 h 10523536"/>
              <a:gd name="connsiteX0" fmla="*/ 1575849 w 12314875"/>
              <a:gd name="connsiteY0" fmla="*/ 25400 h 10523536"/>
              <a:gd name="connsiteX1" fmla="*/ 10470064 w 12314875"/>
              <a:gd name="connsiteY1" fmla="*/ 25400 h 10523536"/>
              <a:gd name="connsiteX2" fmla="*/ 12314875 w 12314875"/>
              <a:gd name="connsiteY2" fmla="*/ 0 h 10523536"/>
              <a:gd name="connsiteX3" fmla="*/ 12294971 w 12314875"/>
              <a:gd name="connsiteY3" fmla="*/ 10523536 h 10523536"/>
              <a:gd name="connsiteX4" fmla="*/ 9291 w 12314875"/>
              <a:gd name="connsiteY4" fmla="*/ 10521064 h 10523536"/>
              <a:gd name="connsiteX5" fmla="*/ 0 w 12314875"/>
              <a:gd name="connsiteY5" fmla="*/ 1601249 h 10523536"/>
              <a:gd name="connsiteX6" fmla="*/ 1575849 w 12314875"/>
              <a:gd name="connsiteY6" fmla="*/ 25400 h 10523536"/>
              <a:gd name="connsiteX0" fmla="*/ 1575849 w 12297052"/>
              <a:gd name="connsiteY0" fmla="*/ 43981 h 10542117"/>
              <a:gd name="connsiteX1" fmla="*/ 10470064 w 12297052"/>
              <a:gd name="connsiteY1" fmla="*/ 43981 h 10542117"/>
              <a:gd name="connsiteX2" fmla="*/ 12296294 w 12297052"/>
              <a:gd name="connsiteY2" fmla="*/ 0 h 10542117"/>
              <a:gd name="connsiteX3" fmla="*/ 12294971 w 12297052"/>
              <a:gd name="connsiteY3" fmla="*/ 10542117 h 10542117"/>
              <a:gd name="connsiteX4" fmla="*/ 9291 w 12297052"/>
              <a:gd name="connsiteY4" fmla="*/ 10539645 h 10542117"/>
              <a:gd name="connsiteX5" fmla="*/ 0 w 12297052"/>
              <a:gd name="connsiteY5" fmla="*/ 1619830 h 10542117"/>
              <a:gd name="connsiteX6" fmla="*/ 1575849 w 12297052"/>
              <a:gd name="connsiteY6" fmla="*/ 43981 h 10542117"/>
              <a:gd name="connsiteX0" fmla="*/ 1575849 w 12297052"/>
              <a:gd name="connsiteY0" fmla="*/ 43981 h 10542117"/>
              <a:gd name="connsiteX1" fmla="*/ 10460773 w 12297052"/>
              <a:gd name="connsiteY1" fmla="*/ 6819 h 10542117"/>
              <a:gd name="connsiteX2" fmla="*/ 12296294 w 12297052"/>
              <a:gd name="connsiteY2" fmla="*/ 0 h 10542117"/>
              <a:gd name="connsiteX3" fmla="*/ 12294971 w 12297052"/>
              <a:gd name="connsiteY3" fmla="*/ 10542117 h 10542117"/>
              <a:gd name="connsiteX4" fmla="*/ 9291 w 12297052"/>
              <a:gd name="connsiteY4" fmla="*/ 10539645 h 10542117"/>
              <a:gd name="connsiteX5" fmla="*/ 0 w 12297052"/>
              <a:gd name="connsiteY5" fmla="*/ 1619830 h 10542117"/>
              <a:gd name="connsiteX6" fmla="*/ 1575849 w 12297052"/>
              <a:gd name="connsiteY6" fmla="*/ 43981 h 10542117"/>
              <a:gd name="connsiteX0" fmla="*/ 1575849 w 12296294"/>
              <a:gd name="connsiteY0" fmla="*/ 43981 h 10539645"/>
              <a:gd name="connsiteX1" fmla="*/ 10460773 w 12296294"/>
              <a:gd name="connsiteY1" fmla="*/ 6819 h 10539645"/>
              <a:gd name="connsiteX2" fmla="*/ 12296294 w 12296294"/>
              <a:gd name="connsiteY2" fmla="*/ 0 h 10539645"/>
              <a:gd name="connsiteX3" fmla="*/ 12174193 w 12296294"/>
              <a:gd name="connsiteY3" fmla="*/ 10430629 h 10539645"/>
              <a:gd name="connsiteX4" fmla="*/ 9291 w 12296294"/>
              <a:gd name="connsiteY4" fmla="*/ 10539645 h 10539645"/>
              <a:gd name="connsiteX5" fmla="*/ 0 w 12296294"/>
              <a:gd name="connsiteY5" fmla="*/ 1619830 h 10539645"/>
              <a:gd name="connsiteX6" fmla="*/ 1575849 w 12296294"/>
              <a:gd name="connsiteY6" fmla="*/ 43981 h 10539645"/>
              <a:gd name="connsiteX0" fmla="*/ 1575849 w 12297052"/>
              <a:gd name="connsiteY0" fmla="*/ 43981 h 10542117"/>
              <a:gd name="connsiteX1" fmla="*/ 10460773 w 12297052"/>
              <a:gd name="connsiteY1" fmla="*/ 6819 h 10542117"/>
              <a:gd name="connsiteX2" fmla="*/ 12296294 w 12297052"/>
              <a:gd name="connsiteY2" fmla="*/ 0 h 10542117"/>
              <a:gd name="connsiteX3" fmla="*/ 12294971 w 12297052"/>
              <a:gd name="connsiteY3" fmla="*/ 10542117 h 10542117"/>
              <a:gd name="connsiteX4" fmla="*/ 9291 w 12297052"/>
              <a:gd name="connsiteY4" fmla="*/ 10539645 h 10542117"/>
              <a:gd name="connsiteX5" fmla="*/ 0 w 12297052"/>
              <a:gd name="connsiteY5" fmla="*/ 1619830 h 10542117"/>
              <a:gd name="connsiteX6" fmla="*/ 1575849 w 12297052"/>
              <a:gd name="connsiteY6" fmla="*/ 43981 h 10542117"/>
              <a:gd name="connsiteX0" fmla="*/ 1575849 w 12296294"/>
              <a:gd name="connsiteY0" fmla="*/ 43981 h 10539647"/>
              <a:gd name="connsiteX1" fmla="*/ 10460773 w 12296294"/>
              <a:gd name="connsiteY1" fmla="*/ 6819 h 10539647"/>
              <a:gd name="connsiteX2" fmla="*/ 12296294 w 12296294"/>
              <a:gd name="connsiteY2" fmla="*/ 0 h 10539647"/>
              <a:gd name="connsiteX3" fmla="*/ 6479035 w 12296294"/>
              <a:gd name="connsiteY3" fmla="*/ 10319142 h 10539647"/>
              <a:gd name="connsiteX4" fmla="*/ 9291 w 12296294"/>
              <a:gd name="connsiteY4" fmla="*/ 10539645 h 10539647"/>
              <a:gd name="connsiteX5" fmla="*/ 0 w 12296294"/>
              <a:gd name="connsiteY5" fmla="*/ 1619830 h 10539647"/>
              <a:gd name="connsiteX6" fmla="*/ 1575849 w 12296294"/>
              <a:gd name="connsiteY6" fmla="*/ 43981 h 10539647"/>
              <a:gd name="connsiteX0" fmla="*/ 1575849 w 12296294"/>
              <a:gd name="connsiteY0" fmla="*/ 43981 h 10542117"/>
              <a:gd name="connsiteX1" fmla="*/ 10460773 w 12296294"/>
              <a:gd name="connsiteY1" fmla="*/ 6819 h 10542117"/>
              <a:gd name="connsiteX2" fmla="*/ 12296294 w 12296294"/>
              <a:gd name="connsiteY2" fmla="*/ 0 h 10542117"/>
              <a:gd name="connsiteX3" fmla="*/ 9414875 w 12296294"/>
              <a:gd name="connsiteY3" fmla="*/ 10542117 h 10542117"/>
              <a:gd name="connsiteX4" fmla="*/ 9291 w 12296294"/>
              <a:gd name="connsiteY4" fmla="*/ 10539645 h 10542117"/>
              <a:gd name="connsiteX5" fmla="*/ 0 w 12296294"/>
              <a:gd name="connsiteY5" fmla="*/ 1619830 h 10542117"/>
              <a:gd name="connsiteX6" fmla="*/ 1575849 w 12296294"/>
              <a:gd name="connsiteY6" fmla="*/ 43981 h 10542117"/>
              <a:gd name="connsiteX0" fmla="*/ 1575849 w 10460773"/>
              <a:gd name="connsiteY0" fmla="*/ 192631 h 10690767"/>
              <a:gd name="connsiteX1" fmla="*/ 10460773 w 10460773"/>
              <a:gd name="connsiteY1" fmla="*/ 155469 h 10690767"/>
              <a:gd name="connsiteX2" fmla="*/ 9434779 w 10460773"/>
              <a:gd name="connsiteY2" fmla="*/ 0 h 10690767"/>
              <a:gd name="connsiteX3" fmla="*/ 9414875 w 10460773"/>
              <a:gd name="connsiteY3" fmla="*/ 10690767 h 10690767"/>
              <a:gd name="connsiteX4" fmla="*/ 9291 w 10460773"/>
              <a:gd name="connsiteY4" fmla="*/ 10688295 h 10690767"/>
              <a:gd name="connsiteX5" fmla="*/ 0 w 10460773"/>
              <a:gd name="connsiteY5" fmla="*/ 1768480 h 10690767"/>
              <a:gd name="connsiteX6" fmla="*/ 1575849 w 10460773"/>
              <a:gd name="connsiteY6" fmla="*/ 192631 h 10690767"/>
              <a:gd name="connsiteX0" fmla="*/ 1575849 w 10460773"/>
              <a:gd name="connsiteY0" fmla="*/ 42782 h 10540918"/>
              <a:gd name="connsiteX1" fmla="*/ 10460773 w 10460773"/>
              <a:gd name="connsiteY1" fmla="*/ 5620 h 10540918"/>
              <a:gd name="connsiteX2" fmla="*/ 9434779 w 10460773"/>
              <a:gd name="connsiteY2" fmla="*/ 0 h 10540918"/>
              <a:gd name="connsiteX3" fmla="*/ 9414875 w 10460773"/>
              <a:gd name="connsiteY3" fmla="*/ 10540918 h 10540918"/>
              <a:gd name="connsiteX4" fmla="*/ 9291 w 10460773"/>
              <a:gd name="connsiteY4" fmla="*/ 10538446 h 10540918"/>
              <a:gd name="connsiteX5" fmla="*/ 0 w 10460773"/>
              <a:gd name="connsiteY5" fmla="*/ 1618631 h 10540918"/>
              <a:gd name="connsiteX6" fmla="*/ 1575849 w 10460773"/>
              <a:gd name="connsiteY6" fmla="*/ 42782 h 10540918"/>
              <a:gd name="connsiteX0" fmla="*/ 1575849 w 9434779"/>
              <a:gd name="connsiteY0" fmla="*/ 42782 h 10540918"/>
              <a:gd name="connsiteX1" fmla="*/ 8033220 w 9434779"/>
              <a:gd name="connsiteY1" fmla="*/ 15610 h 10540918"/>
              <a:gd name="connsiteX2" fmla="*/ 9434779 w 9434779"/>
              <a:gd name="connsiteY2" fmla="*/ 0 h 10540918"/>
              <a:gd name="connsiteX3" fmla="*/ 9414875 w 9434779"/>
              <a:gd name="connsiteY3" fmla="*/ 10540918 h 10540918"/>
              <a:gd name="connsiteX4" fmla="*/ 9291 w 9434779"/>
              <a:gd name="connsiteY4" fmla="*/ 10538446 h 10540918"/>
              <a:gd name="connsiteX5" fmla="*/ 0 w 9434779"/>
              <a:gd name="connsiteY5" fmla="*/ 1618631 h 10540918"/>
              <a:gd name="connsiteX6" fmla="*/ 1575849 w 9434779"/>
              <a:gd name="connsiteY6" fmla="*/ 42782 h 10540918"/>
              <a:gd name="connsiteX0" fmla="*/ 1575849 w 9434779"/>
              <a:gd name="connsiteY0" fmla="*/ 42782 h 10538446"/>
              <a:gd name="connsiteX1" fmla="*/ 8033220 w 9434779"/>
              <a:gd name="connsiteY1" fmla="*/ 15610 h 10538446"/>
              <a:gd name="connsiteX2" fmla="*/ 9434779 w 9434779"/>
              <a:gd name="connsiteY2" fmla="*/ 0 h 10538446"/>
              <a:gd name="connsiteX3" fmla="*/ 8835459 w 9434779"/>
              <a:gd name="connsiteY3" fmla="*/ 10411049 h 10538446"/>
              <a:gd name="connsiteX4" fmla="*/ 9291 w 9434779"/>
              <a:gd name="connsiteY4" fmla="*/ 10538446 h 10538446"/>
              <a:gd name="connsiteX5" fmla="*/ 0 w 9434779"/>
              <a:gd name="connsiteY5" fmla="*/ 1618631 h 10538446"/>
              <a:gd name="connsiteX6" fmla="*/ 1575849 w 9434779"/>
              <a:gd name="connsiteY6" fmla="*/ 42782 h 10538446"/>
              <a:gd name="connsiteX0" fmla="*/ 1575849 w 9436761"/>
              <a:gd name="connsiteY0" fmla="*/ 42782 h 10540918"/>
              <a:gd name="connsiteX1" fmla="*/ 8033220 w 9436761"/>
              <a:gd name="connsiteY1" fmla="*/ 15610 h 10540918"/>
              <a:gd name="connsiteX2" fmla="*/ 9434779 w 9436761"/>
              <a:gd name="connsiteY2" fmla="*/ 0 h 10540918"/>
              <a:gd name="connsiteX3" fmla="*/ 9434855 w 9436761"/>
              <a:gd name="connsiteY3" fmla="*/ 10540918 h 10540918"/>
              <a:gd name="connsiteX4" fmla="*/ 9291 w 9436761"/>
              <a:gd name="connsiteY4" fmla="*/ 10538446 h 10540918"/>
              <a:gd name="connsiteX5" fmla="*/ 0 w 9436761"/>
              <a:gd name="connsiteY5" fmla="*/ 1618631 h 10540918"/>
              <a:gd name="connsiteX6" fmla="*/ 1575849 w 9436761"/>
              <a:gd name="connsiteY6" fmla="*/ 42782 h 10540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436761" h="10540918" fill="norm" stroke="1" extrusionOk="0">
                <a:moveTo>
                  <a:pt x="1575849" y="42782"/>
                </a:moveTo>
                <a:lnTo>
                  <a:pt x="8033220" y="15610"/>
                </a:lnTo>
                <a:lnTo>
                  <a:pt x="9434779" y="0"/>
                </a:lnTo>
                <a:cubicBezTo>
                  <a:pt x="9428144" y="3507845"/>
                  <a:pt x="9441490" y="7033073"/>
                  <a:pt x="9434855" y="10540918"/>
                </a:cubicBezTo>
                <a:lnTo>
                  <a:pt x="9291" y="10538446"/>
                </a:lnTo>
                <a:cubicBezTo>
                  <a:pt x="9291" y="7571368"/>
                  <a:pt x="0" y="4585709"/>
                  <a:pt x="0" y="1618631"/>
                </a:cubicBezTo>
                <a:cubicBezTo>
                  <a:pt x="0" y="748314"/>
                  <a:pt x="705532" y="42782"/>
                  <a:pt x="1575849" y="42782"/>
                </a:cubicBezTo>
                <a:close/>
              </a:path>
            </a:pathLst>
          </a:custGeom>
          <a:solidFill>
            <a:schemeClr val="accent4"/>
          </a:solidFill>
          <a:ln w="12700" cap="flat">
            <a:noFill/>
            <a:prstDash val="solid"/>
            <a:miter lim="8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5624" tIns="45624" rIns="45624" bIns="45624" numCol="1" spcCol="38100" rtlCol="0" anchor="ctr">
            <a:noAutofit/>
          </a:bodyPr>
          <a:lstStyle/>
          <a:p>
            <a:pPr defTabSz="456231">
              <a:defRPr/>
            </a:pPr>
            <a:endParaRPr lang="ru-RU" sz="1800"/>
          </a:p>
        </p:txBody>
      </p:sp>
      <p:sp>
        <p:nvSpPr>
          <p:cNvPr id="3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30_ТС заголовок в 1 строку c картинко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" name="Рисунок 5"/>
          <p:cNvSpPr>
            <a:spLocks noGrp="1"/>
          </p:cNvSpPr>
          <p:nvPr>
            <p:ph type="pic" sz="quarter" idx="10"/>
          </p:nvPr>
        </p:nvSpPr>
        <p:spPr bwMode="auto">
          <a:xfrm>
            <a:off x="1898372" y="6297147"/>
            <a:ext cx="17900930" cy="4862983"/>
          </a:xfrm>
          <a:prstGeom prst="snipRoundRect">
            <a:avLst>
              <a:gd name="adj1" fmla="val 28131"/>
              <a:gd name="adj2" fmla="val 0"/>
            </a:avLst>
          </a:prstGeom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28_ТС заголовок в 1 строку c картинко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Picture Placeholder 12"/>
          <p:cNvSpPr>
            <a:spLocks noGrp="1"/>
          </p:cNvSpPr>
          <p:nvPr>
            <p:ph type="pic" sz="quarter" idx="11"/>
          </p:nvPr>
        </p:nvSpPr>
        <p:spPr bwMode="auto">
          <a:xfrm>
            <a:off x="4" y="-7288"/>
            <a:ext cx="9179673" cy="10448276"/>
          </a:xfrm>
          <a:custGeom>
            <a:avLst/>
            <a:gdLst>
              <a:gd name="connsiteX0" fmla="*/ 0 w 4648201"/>
              <a:gd name="connsiteY0" fmla="*/ 0 h 5567081"/>
              <a:gd name="connsiteX1" fmla="*/ 4648201 w 4648201"/>
              <a:gd name="connsiteY1" fmla="*/ 0 h 5567081"/>
              <a:gd name="connsiteX2" fmla="*/ 4648201 w 4648201"/>
              <a:gd name="connsiteY2" fmla="*/ 4551061 h 5567081"/>
              <a:gd name="connsiteX3" fmla="*/ 3632181 w 4648201"/>
              <a:gd name="connsiteY3" fmla="*/ 5567081 h 5567081"/>
              <a:gd name="connsiteX4" fmla="*/ 0 w 4648201"/>
              <a:gd name="connsiteY4" fmla="*/ 5567081 h 55670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48201" h="5567081" fill="norm" stroke="1" extrusionOk="0">
                <a:moveTo>
                  <a:pt x="0" y="0"/>
                </a:moveTo>
                <a:lnTo>
                  <a:pt x="4648201" y="0"/>
                </a:lnTo>
                <a:lnTo>
                  <a:pt x="4648201" y="4551061"/>
                </a:lnTo>
                <a:cubicBezTo>
                  <a:pt x="4648201" y="5112193"/>
                  <a:pt x="4193313" y="5567081"/>
                  <a:pt x="3632181" y="5567081"/>
                </a:cubicBezTo>
                <a:lnTo>
                  <a:pt x="0" y="5567081"/>
                </a:lnTo>
                <a:close/>
              </a:path>
            </a:pathLst>
          </a:custGeom>
          <a:solidFill>
            <a:schemeClr val="accent4"/>
          </a:solidFill>
        </p:spPr>
        <p:txBody>
          <a:bodyPr lIns="0" rIns="0"/>
          <a:lstStyle>
            <a:lvl1pPr>
              <a:defRPr>
                <a:noFill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27_ТС заголовок в 1 строку c картинко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Рисунок 7"/>
          <p:cNvSpPr>
            <a:spLocks noGrp="1"/>
          </p:cNvSpPr>
          <p:nvPr>
            <p:ph type="pic" sz="quarter" idx="11"/>
          </p:nvPr>
        </p:nvSpPr>
        <p:spPr bwMode="auto">
          <a:xfrm>
            <a:off x="13646317" y="5543"/>
            <a:ext cx="4539723" cy="10435445"/>
          </a:xfrm>
          <a:custGeom>
            <a:avLst/>
            <a:gdLst>
              <a:gd name="connsiteX0" fmla="*/ 0 w 12661138"/>
              <a:gd name="connsiteY0" fmla="*/ 0 h 10296144"/>
              <a:gd name="connsiteX1" fmla="*/ 12661138 w 12661138"/>
              <a:gd name="connsiteY1" fmla="*/ 0 h 10296144"/>
              <a:gd name="connsiteX2" fmla="*/ 12661138 w 12661138"/>
              <a:gd name="connsiteY2" fmla="*/ 10296144 h 10296144"/>
              <a:gd name="connsiteX3" fmla="*/ 0 w 12661138"/>
              <a:gd name="connsiteY3" fmla="*/ 10296144 h 10296144"/>
              <a:gd name="connsiteX4" fmla="*/ 0 w 12661138"/>
              <a:gd name="connsiteY4" fmla="*/ 0 h 10296144"/>
              <a:gd name="connsiteX0" fmla="*/ 42418 w 12703556"/>
              <a:gd name="connsiteY0" fmla="*/ 0 h 10296144"/>
              <a:gd name="connsiteX1" fmla="*/ 12703556 w 12703556"/>
              <a:gd name="connsiteY1" fmla="*/ 0 h 10296144"/>
              <a:gd name="connsiteX2" fmla="*/ 12703556 w 12703556"/>
              <a:gd name="connsiteY2" fmla="*/ 10296144 h 10296144"/>
              <a:gd name="connsiteX3" fmla="*/ 42418 w 12703556"/>
              <a:gd name="connsiteY3" fmla="*/ 10296144 h 10296144"/>
              <a:gd name="connsiteX4" fmla="*/ 0 w 12703556"/>
              <a:gd name="connsiteY4" fmla="*/ 8814816 h 10296144"/>
              <a:gd name="connsiteX5" fmla="*/ 42418 w 12703556"/>
              <a:gd name="connsiteY5" fmla="*/ 0 h 10296144"/>
              <a:gd name="connsiteX0" fmla="*/ 42418 w 12703556"/>
              <a:gd name="connsiteY0" fmla="*/ 0 h 10296144"/>
              <a:gd name="connsiteX1" fmla="*/ 12703556 w 12703556"/>
              <a:gd name="connsiteY1" fmla="*/ 0 h 10296144"/>
              <a:gd name="connsiteX2" fmla="*/ 12703556 w 12703556"/>
              <a:gd name="connsiteY2" fmla="*/ 10296144 h 10296144"/>
              <a:gd name="connsiteX3" fmla="*/ 1645920 w 12703556"/>
              <a:gd name="connsiteY3" fmla="*/ 10296144 h 10296144"/>
              <a:gd name="connsiteX4" fmla="*/ 42418 w 12703556"/>
              <a:gd name="connsiteY4" fmla="*/ 10296144 h 10296144"/>
              <a:gd name="connsiteX5" fmla="*/ 0 w 12703556"/>
              <a:gd name="connsiteY5" fmla="*/ 8814816 h 10296144"/>
              <a:gd name="connsiteX6" fmla="*/ 42418 w 12703556"/>
              <a:gd name="connsiteY6" fmla="*/ 0 h 10296144"/>
              <a:gd name="connsiteX0" fmla="*/ 133979 w 12795117"/>
              <a:gd name="connsiteY0" fmla="*/ 0 h 10405872"/>
              <a:gd name="connsiteX1" fmla="*/ 12795117 w 12795117"/>
              <a:gd name="connsiteY1" fmla="*/ 0 h 10405872"/>
              <a:gd name="connsiteX2" fmla="*/ 12795117 w 12795117"/>
              <a:gd name="connsiteY2" fmla="*/ 10296144 h 10405872"/>
              <a:gd name="connsiteX3" fmla="*/ 1737481 w 12795117"/>
              <a:gd name="connsiteY3" fmla="*/ 10296144 h 10405872"/>
              <a:gd name="connsiteX4" fmla="*/ 133979 w 12795117"/>
              <a:gd name="connsiteY4" fmla="*/ 10296144 h 10405872"/>
              <a:gd name="connsiteX5" fmla="*/ 91561 w 12795117"/>
              <a:gd name="connsiteY5" fmla="*/ 8814816 h 10405872"/>
              <a:gd name="connsiteX6" fmla="*/ 133979 w 12795117"/>
              <a:gd name="connsiteY6" fmla="*/ 0 h 10405872"/>
              <a:gd name="connsiteX0" fmla="*/ 42418 w 12703556"/>
              <a:gd name="connsiteY0" fmla="*/ 0 h 10296144"/>
              <a:gd name="connsiteX1" fmla="*/ 12703556 w 12703556"/>
              <a:gd name="connsiteY1" fmla="*/ 0 h 10296144"/>
              <a:gd name="connsiteX2" fmla="*/ 12703556 w 12703556"/>
              <a:gd name="connsiteY2" fmla="*/ 10296144 h 10296144"/>
              <a:gd name="connsiteX3" fmla="*/ 1645920 w 12703556"/>
              <a:gd name="connsiteY3" fmla="*/ 10296144 h 10296144"/>
              <a:gd name="connsiteX4" fmla="*/ 444754 w 12703556"/>
              <a:gd name="connsiteY4" fmla="*/ 10021824 h 10296144"/>
              <a:gd name="connsiteX5" fmla="*/ 0 w 12703556"/>
              <a:gd name="connsiteY5" fmla="*/ 8814816 h 10296144"/>
              <a:gd name="connsiteX6" fmla="*/ 42418 w 12703556"/>
              <a:gd name="connsiteY6" fmla="*/ 0 h 10296144"/>
              <a:gd name="connsiteX0" fmla="*/ 69850 w 12730988"/>
              <a:gd name="connsiteY0" fmla="*/ 0 h 10346356"/>
              <a:gd name="connsiteX1" fmla="*/ 12730988 w 12730988"/>
              <a:gd name="connsiteY1" fmla="*/ 0 h 10346356"/>
              <a:gd name="connsiteX2" fmla="*/ 12730988 w 12730988"/>
              <a:gd name="connsiteY2" fmla="*/ 10296144 h 10346356"/>
              <a:gd name="connsiteX3" fmla="*/ 1673352 w 12730988"/>
              <a:gd name="connsiteY3" fmla="*/ 10296144 h 10346356"/>
              <a:gd name="connsiteX4" fmla="*/ 472186 w 12730988"/>
              <a:gd name="connsiteY4" fmla="*/ 10021824 h 10346356"/>
              <a:gd name="connsiteX5" fmla="*/ 0 w 12730988"/>
              <a:gd name="connsiteY5" fmla="*/ 7306056 h 10346356"/>
              <a:gd name="connsiteX6" fmla="*/ 69850 w 12730988"/>
              <a:gd name="connsiteY6" fmla="*/ 0 h 10346356"/>
              <a:gd name="connsiteX0" fmla="*/ 93390 w 12754528"/>
              <a:gd name="connsiteY0" fmla="*/ 0 h 10340937"/>
              <a:gd name="connsiteX1" fmla="*/ 12754528 w 12754528"/>
              <a:gd name="connsiteY1" fmla="*/ 0 h 10340937"/>
              <a:gd name="connsiteX2" fmla="*/ 12754528 w 12754528"/>
              <a:gd name="connsiteY2" fmla="*/ 10296144 h 10340937"/>
              <a:gd name="connsiteX3" fmla="*/ 3955460 w 12754528"/>
              <a:gd name="connsiteY3" fmla="*/ 10287000 h 10340937"/>
              <a:gd name="connsiteX4" fmla="*/ 495726 w 12754528"/>
              <a:gd name="connsiteY4" fmla="*/ 10021824 h 10340937"/>
              <a:gd name="connsiteX5" fmla="*/ 23540 w 12754528"/>
              <a:gd name="connsiteY5" fmla="*/ 7306056 h 10340937"/>
              <a:gd name="connsiteX6" fmla="*/ 93390 w 12754528"/>
              <a:gd name="connsiteY6" fmla="*/ 0 h 10340937"/>
              <a:gd name="connsiteX0" fmla="*/ 69850 w 12730988"/>
              <a:gd name="connsiteY0" fmla="*/ 0 h 10296144"/>
              <a:gd name="connsiteX1" fmla="*/ 12730988 w 12730988"/>
              <a:gd name="connsiteY1" fmla="*/ 0 h 10296144"/>
              <a:gd name="connsiteX2" fmla="*/ 12730988 w 12730988"/>
              <a:gd name="connsiteY2" fmla="*/ 10296144 h 10296144"/>
              <a:gd name="connsiteX3" fmla="*/ 3931920 w 12730988"/>
              <a:gd name="connsiteY3" fmla="*/ 10287000 h 10296144"/>
              <a:gd name="connsiteX4" fmla="*/ 737362 w 12730988"/>
              <a:gd name="connsiteY4" fmla="*/ 9848088 h 10296144"/>
              <a:gd name="connsiteX5" fmla="*/ 0 w 12730988"/>
              <a:gd name="connsiteY5" fmla="*/ 7306056 h 10296144"/>
              <a:gd name="connsiteX6" fmla="*/ 69850 w 12730988"/>
              <a:gd name="connsiteY6" fmla="*/ 0 h 10296144"/>
              <a:gd name="connsiteX0" fmla="*/ 69850 w 12730988"/>
              <a:gd name="connsiteY0" fmla="*/ 0 h 10312880"/>
              <a:gd name="connsiteX1" fmla="*/ 12730988 w 12730988"/>
              <a:gd name="connsiteY1" fmla="*/ 0 h 10312880"/>
              <a:gd name="connsiteX2" fmla="*/ 12730988 w 12730988"/>
              <a:gd name="connsiteY2" fmla="*/ 10296144 h 10312880"/>
              <a:gd name="connsiteX3" fmla="*/ 3931920 w 12730988"/>
              <a:gd name="connsiteY3" fmla="*/ 10287000 h 10312880"/>
              <a:gd name="connsiteX4" fmla="*/ 737362 w 12730988"/>
              <a:gd name="connsiteY4" fmla="*/ 9848088 h 10312880"/>
              <a:gd name="connsiteX5" fmla="*/ 0 w 12730988"/>
              <a:gd name="connsiteY5" fmla="*/ 7306056 h 10312880"/>
              <a:gd name="connsiteX6" fmla="*/ 69850 w 12730988"/>
              <a:gd name="connsiteY6" fmla="*/ 0 h 10312880"/>
              <a:gd name="connsiteX0" fmla="*/ 69850 w 12730988"/>
              <a:gd name="connsiteY0" fmla="*/ 0 h 10315822"/>
              <a:gd name="connsiteX1" fmla="*/ 12730988 w 12730988"/>
              <a:gd name="connsiteY1" fmla="*/ 0 h 10315822"/>
              <a:gd name="connsiteX2" fmla="*/ 12730988 w 12730988"/>
              <a:gd name="connsiteY2" fmla="*/ 10296144 h 10315822"/>
              <a:gd name="connsiteX3" fmla="*/ 3931920 w 12730988"/>
              <a:gd name="connsiteY3" fmla="*/ 10287000 h 10315822"/>
              <a:gd name="connsiteX4" fmla="*/ 682498 w 12730988"/>
              <a:gd name="connsiteY4" fmla="*/ 9857232 h 10315822"/>
              <a:gd name="connsiteX5" fmla="*/ 0 w 12730988"/>
              <a:gd name="connsiteY5" fmla="*/ 7306056 h 10315822"/>
              <a:gd name="connsiteX6" fmla="*/ 69850 w 12730988"/>
              <a:gd name="connsiteY6" fmla="*/ 0 h 10315822"/>
              <a:gd name="connsiteX0" fmla="*/ 24142 w 12685280"/>
              <a:gd name="connsiteY0" fmla="*/ 0 h 10296144"/>
              <a:gd name="connsiteX1" fmla="*/ 12685280 w 12685280"/>
              <a:gd name="connsiteY1" fmla="*/ 0 h 10296144"/>
              <a:gd name="connsiteX2" fmla="*/ 12685280 w 12685280"/>
              <a:gd name="connsiteY2" fmla="*/ 10296144 h 10296144"/>
              <a:gd name="connsiteX3" fmla="*/ 3886212 w 12685280"/>
              <a:gd name="connsiteY3" fmla="*/ 10287000 h 10296144"/>
              <a:gd name="connsiteX4" fmla="*/ 636790 w 12685280"/>
              <a:gd name="connsiteY4" fmla="*/ 9857232 h 10296144"/>
              <a:gd name="connsiteX5" fmla="*/ 12 w 12685280"/>
              <a:gd name="connsiteY5" fmla="*/ 7342632 h 10296144"/>
              <a:gd name="connsiteX6" fmla="*/ 24142 w 12685280"/>
              <a:gd name="connsiteY6" fmla="*/ 0 h 10296144"/>
              <a:gd name="connsiteX0" fmla="*/ 26098 w 12687236"/>
              <a:gd name="connsiteY0" fmla="*/ 0 h 10296144"/>
              <a:gd name="connsiteX1" fmla="*/ 12687236 w 12687236"/>
              <a:gd name="connsiteY1" fmla="*/ 0 h 10296144"/>
              <a:gd name="connsiteX2" fmla="*/ 12687236 w 12687236"/>
              <a:gd name="connsiteY2" fmla="*/ 10296144 h 10296144"/>
              <a:gd name="connsiteX3" fmla="*/ 3888168 w 12687236"/>
              <a:gd name="connsiteY3" fmla="*/ 10287000 h 10296144"/>
              <a:gd name="connsiteX4" fmla="*/ 638746 w 12687236"/>
              <a:gd name="connsiteY4" fmla="*/ 9857232 h 10296144"/>
              <a:gd name="connsiteX5" fmla="*/ 1968 w 12687236"/>
              <a:gd name="connsiteY5" fmla="*/ 7342632 h 10296144"/>
              <a:gd name="connsiteX6" fmla="*/ 26098 w 12687236"/>
              <a:gd name="connsiteY6" fmla="*/ 0 h 10296144"/>
              <a:gd name="connsiteX0" fmla="*/ 26098 w 12687236"/>
              <a:gd name="connsiteY0" fmla="*/ 0 h 10319264"/>
              <a:gd name="connsiteX1" fmla="*/ 12687236 w 12687236"/>
              <a:gd name="connsiteY1" fmla="*/ 0 h 10319264"/>
              <a:gd name="connsiteX2" fmla="*/ 12687236 w 12687236"/>
              <a:gd name="connsiteY2" fmla="*/ 10296144 h 10319264"/>
              <a:gd name="connsiteX3" fmla="*/ 3881818 w 12687236"/>
              <a:gd name="connsiteY3" fmla="*/ 10318750 h 10319264"/>
              <a:gd name="connsiteX4" fmla="*/ 638746 w 12687236"/>
              <a:gd name="connsiteY4" fmla="*/ 9857232 h 10319264"/>
              <a:gd name="connsiteX5" fmla="*/ 1968 w 12687236"/>
              <a:gd name="connsiteY5" fmla="*/ 7342632 h 10319264"/>
              <a:gd name="connsiteX6" fmla="*/ 26098 w 12687236"/>
              <a:gd name="connsiteY6" fmla="*/ 0 h 10319264"/>
              <a:gd name="connsiteX0" fmla="*/ 26098 w 12687236"/>
              <a:gd name="connsiteY0" fmla="*/ 0 h 10319264"/>
              <a:gd name="connsiteX1" fmla="*/ 12687236 w 12687236"/>
              <a:gd name="connsiteY1" fmla="*/ 0 h 10319264"/>
              <a:gd name="connsiteX2" fmla="*/ 12687236 w 12687236"/>
              <a:gd name="connsiteY2" fmla="*/ 10296144 h 10319264"/>
              <a:gd name="connsiteX3" fmla="*/ 3881818 w 12687236"/>
              <a:gd name="connsiteY3" fmla="*/ 10318750 h 10319264"/>
              <a:gd name="connsiteX4" fmla="*/ 638746 w 12687236"/>
              <a:gd name="connsiteY4" fmla="*/ 9857232 h 10319264"/>
              <a:gd name="connsiteX5" fmla="*/ 1968 w 12687236"/>
              <a:gd name="connsiteY5" fmla="*/ 7342632 h 10319264"/>
              <a:gd name="connsiteX6" fmla="*/ 26098 w 12687236"/>
              <a:gd name="connsiteY6" fmla="*/ 0 h 10319264"/>
              <a:gd name="connsiteX0" fmla="*/ 26098 w 12687236"/>
              <a:gd name="connsiteY0" fmla="*/ 0 h 10320841"/>
              <a:gd name="connsiteX1" fmla="*/ 12687236 w 12687236"/>
              <a:gd name="connsiteY1" fmla="*/ 0 h 10320841"/>
              <a:gd name="connsiteX2" fmla="*/ 12687236 w 12687236"/>
              <a:gd name="connsiteY2" fmla="*/ 10296144 h 10320841"/>
              <a:gd name="connsiteX3" fmla="*/ 3881818 w 12687236"/>
              <a:gd name="connsiteY3" fmla="*/ 10318750 h 10320841"/>
              <a:gd name="connsiteX4" fmla="*/ 638746 w 12687236"/>
              <a:gd name="connsiteY4" fmla="*/ 9857232 h 10320841"/>
              <a:gd name="connsiteX5" fmla="*/ 1968 w 12687236"/>
              <a:gd name="connsiteY5" fmla="*/ 7342632 h 10320841"/>
              <a:gd name="connsiteX6" fmla="*/ 26098 w 12687236"/>
              <a:gd name="connsiteY6" fmla="*/ 0 h 10320841"/>
              <a:gd name="connsiteX0" fmla="*/ 26098 w 12687236"/>
              <a:gd name="connsiteY0" fmla="*/ 0 h 10357686"/>
              <a:gd name="connsiteX1" fmla="*/ 12687236 w 12687236"/>
              <a:gd name="connsiteY1" fmla="*/ 0 h 10357686"/>
              <a:gd name="connsiteX2" fmla="*/ 12687236 w 12687236"/>
              <a:gd name="connsiteY2" fmla="*/ 10296144 h 10357686"/>
              <a:gd name="connsiteX3" fmla="*/ 3881818 w 12687236"/>
              <a:gd name="connsiteY3" fmla="*/ 10318750 h 10357686"/>
              <a:gd name="connsiteX4" fmla="*/ 638746 w 12687236"/>
              <a:gd name="connsiteY4" fmla="*/ 9857232 h 10357686"/>
              <a:gd name="connsiteX5" fmla="*/ 1968 w 12687236"/>
              <a:gd name="connsiteY5" fmla="*/ 7342632 h 10357686"/>
              <a:gd name="connsiteX6" fmla="*/ 26098 w 12687236"/>
              <a:gd name="connsiteY6" fmla="*/ 0 h 10357686"/>
              <a:gd name="connsiteX0" fmla="*/ 26098 w 12687236"/>
              <a:gd name="connsiteY0" fmla="*/ 0 h 10325345"/>
              <a:gd name="connsiteX1" fmla="*/ 12687236 w 12687236"/>
              <a:gd name="connsiteY1" fmla="*/ 0 h 10325345"/>
              <a:gd name="connsiteX2" fmla="*/ 12687236 w 12687236"/>
              <a:gd name="connsiteY2" fmla="*/ 10296144 h 10325345"/>
              <a:gd name="connsiteX3" fmla="*/ 3881818 w 12687236"/>
              <a:gd name="connsiteY3" fmla="*/ 10318750 h 10325345"/>
              <a:gd name="connsiteX4" fmla="*/ 638746 w 12687236"/>
              <a:gd name="connsiteY4" fmla="*/ 9857232 h 10325345"/>
              <a:gd name="connsiteX5" fmla="*/ 1968 w 12687236"/>
              <a:gd name="connsiteY5" fmla="*/ 7342632 h 10325345"/>
              <a:gd name="connsiteX6" fmla="*/ 26098 w 12687236"/>
              <a:gd name="connsiteY6" fmla="*/ 0 h 10325345"/>
              <a:gd name="connsiteX0" fmla="*/ 38242 w 12699380"/>
              <a:gd name="connsiteY0" fmla="*/ 0 h 10321842"/>
              <a:gd name="connsiteX1" fmla="*/ 12699380 w 12699380"/>
              <a:gd name="connsiteY1" fmla="*/ 0 h 10321842"/>
              <a:gd name="connsiteX2" fmla="*/ 12699380 w 12699380"/>
              <a:gd name="connsiteY2" fmla="*/ 10296144 h 10321842"/>
              <a:gd name="connsiteX3" fmla="*/ 3893962 w 12699380"/>
              <a:gd name="connsiteY3" fmla="*/ 10318750 h 10321842"/>
              <a:gd name="connsiteX4" fmla="*/ 650890 w 12699380"/>
              <a:gd name="connsiteY4" fmla="*/ 9857232 h 10321842"/>
              <a:gd name="connsiteX5" fmla="*/ 1412 w 12699380"/>
              <a:gd name="connsiteY5" fmla="*/ 7126732 h 10321842"/>
              <a:gd name="connsiteX6" fmla="*/ 38242 w 12699380"/>
              <a:gd name="connsiteY6" fmla="*/ 0 h 10321842"/>
              <a:gd name="connsiteX0" fmla="*/ 50630 w 12711768"/>
              <a:gd name="connsiteY0" fmla="*/ 0 h 10320415"/>
              <a:gd name="connsiteX1" fmla="*/ 12711768 w 12711768"/>
              <a:gd name="connsiteY1" fmla="*/ 0 h 10320415"/>
              <a:gd name="connsiteX2" fmla="*/ 12711768 w 12711768"/>
              <a:gd name="connsiteY2" fmla="*/ 10296144 h 10320415"/>
              <a:gd name="connsiteX3" fmla="*/ 3906350 w 12711768"/>
              <a:gd name="connsiteY3" fmla="*/ 10318750 h 10320415"/>
              <a:gd name="connsiteX4" fmla="*/ 663278 w 12711768"/>
              <a:gd name="connsiteY4" fmla="*/ 9857232 h 10320415"/>
              <a:gd name="connsiteX5" fmla="*/ 1100 w 12711768"/>
              <a:gd name="connsiteY5" fmla="*/ 7221982 h 10320415"/>
              <a:gd name="connsiteX6" fmla="*/ 50630 w 12711768"/>
              <a:gd name="connsiteY6" fmla="*/ 0 h 10320415"/>
              <a:gd name="connsiteX0" fmla="*/ 56870 w 12718008"/>
              <a:gd name="connsiteY0" fmla="*/ 0 h 10319307"/>
              <a:gd name="connsiteX1" fmla="*/ 12718008 w 12718008"/>
              <a:gd name="connsiteY1" fmla="*/ 0 h 10319307"/>
              <a:gd name="connsiteX2" fmla="*/ 12718008 w 12718008"/>
              <a:gd name="connsiteY2" fmla="*/ 10296144 h 10319307"/>
              <a:gd name="connsiteX3" fmla="*/ 3912590 w 12718008"/>
              <a:gd name="connsiteY3" fmla="*/ 10318750 h 10319307"/>
              <a:gd name="connsiteX4" fmla="*/ 669518 w 12718008"/>
              <a:gd name="connsiteY4" fmla="*/ 9857232 h 10319307"/>
              <a:gd name="connsiteX5" fmla="*/ 990 w 12718008"/>
              <a:gd name="connsiteY5" fmla="*/ 7336282 h 10319307"/>
              <a:gd name="connsiteX6" fmla="*/ 56870 w 12718008"/>
              <a:gd name="connsiteY6" fmla="*/ 0 h 10319307"/>
              <a:gd name="connsiteX0" fmla="*/ 55992 w 12717130"/>
              <a:gd name="connsiteY0" fmla="*/ 0 h 10319307"/>
              <a:gd name="connsiteX1" fmla="*/ 12717130 w 12717130"/>
              <a:gd name="connsiteY1" fmla="*/ 0 h 10319307"/>
              <a:gd name="connsiteX2" fmla="*/ 12717130 w 12717130"/>
              <a:gd name="connsiteY2" fmla="*/ 10296144 h 10319307"/>
              <a:gd name="connsiteX3" fmla="*/ 3911712 w 12717130"/>
              <a:gd name="connsiteY3" fmla="*/ 10318750 h 10319307"/>
              <a:gd name="connsiteX4" fmla="*/ 668640 w 12717130"/>
              <a:gd name="connsiteY4" fmla="*/ 9857232 h 10319307"/>
              <a:gd name="connsiteX5" fmla="*/ 112 w 12717130"/>
              <a:gd name="connsiteY5" fmla="*/ 7336282 h 10319307"/>
              <a:gd name="connsiteX6" fmla="*/ 55992 w 12717130"/>
              <a:gd name="connsiteY6" fmla="*/ 0 h 10319307"/>
              <a:gd name="connsiteX0" fmla="*/ 43327 w 12704465"/>
              <a:gd name="connsiteY0" fmla="*/ 0 h 10319660"/>
              <a:gd name="connsiteX1" fmla="*/ 12704465 w 12704465"/>
              <a:gd name="connsiteY1" fmla="*/ 0 h 10319660"/>
              <a:gd name="connsiteX2" fmla="*/ 12704465 w 12704465"/>
              <a:gd name="connsiteY2" fmla="*/ 10296144 h 10319660"/>
              <a:gd name="connsiteX3" fmla="*/ 3899047 w 12704465"/>
              <a:gd name="connsiteY3" fmla="*/ 10318750 h 10319660"/>
              <a:gd name="connsiteX4" fmla="*/ 655975 w 12704465"/>
              <a:gd name="connsiteY4" fmla="*/ 9857232 h 10319660"/>
              <a:gd name="connsiteX5" fmla="*/ 147 w 12704465"/>
              <a:gd name="connsiteY5" fmla="*/ 7291832 h 10319660"/>
              <a:gd name="connsiteX6" fmla="*/ 43327 w 12704465"/>
              <a:gd name="connsiteY6" fmla="*/ 0 h 10319660"/>
              <a:gd name="connsiteX0" fmla="*/ 48833 w 12709971"/>
              <a:gd name="connsiteY0" fmla="*/ 0 h 10319660"/>
              <a:gd name="connsiteX1" fmla="*/ 12709971 w 12709971"/>
              <a:gd name="connsiteY1" fmla="*/ 0 h 10319660"/>
              <a:gd name="connsiteX2" fmla="*/ 12709971 w 12709971"/>
              <a:gd name="connsiteY2" fmla="*/ 10296144 h 10319660"/>
              <a:gd name="connsiteX3" fmla="*/ 3904553 w 12709971"/>
              <a:gd name="connsiteY3" fmla="*/ 10318750 h 10319660"/>
              <a:gd name="connsiteX4" fmla="*/ 661481 w 12709971"/>
              <a:gd name="connsiteY4" fmla="*/ 9857232 h 10319660"/>
              <a:gd name="connsiteX5" fmla="*/ 5653 w 12709971"/>
              <a:gd name="connsiteY5" fmla="*/ 7291832 h 10319660"/>
              <a:gd name="connsiteX6" fmla="*/ 48833 w 12709971"/>
              <a:gd name="connsiteY6" fmla="*/ 0 h 10319660"/>
              <a:gd name="connsiteX0" fmla="*/ 47927 w 12709065"/>
              <a:gd name="connsiteY0" fmla="*/ 0 h 10320373"/>
              <a:gd name="connsiteX1" fmla="*/ 12709065 w 12709065"/>
              <a:gd name="connsiteY1" fmla="*/ 0 h 10320373"/>
              <a:gd name="connsiteX2" fmla="*/ 12709065 w 12709065"/>
              <a:gd name="connsiteY2" fmla="*/ 10296144 h 10320373"/>
              <a:gd name="connsiteX3" fmla="*/ 3903647 w 12709065"/>
              <a:gd name="connsiteY3" fmla="*/ 10318750 h 10320373"/>
              <a:gd name="connsiteX4" fmla="*/ 660575 w 12709065"/>
              <a:gd name="connsiteY4" fmla="*/ 9857232 h 10320373"/>
              <a:gd name="connsiteX5" fmla="*/ 4747 w 12709065"/>
              <a:gd name="connsiteY5" fmla="*/ 7291832 h 10320373"/>
              <a:gd name="connsiteX6" fmla="*/ 47927 w 12709065"/>
              <a:gd name="connsiteY6" fmla="*/ 0 h 10320373"/>
              <a:gd name="connsiteX0" fmla="*/ 49627 w 12710765"/>
              <a:gd name="connsiteY0" fmla="*/ 0 h 10324956"/>
              <a:gd name="connsiteX1" fmla="*/ 12710765 w 12710765"/>
              <a:gd name="connsiteY1" fmla="*/ 0 h 10324956"/>
              <a:gd name="connsiteX2" fmla="*/ 12710765 w 12710765"/>
              <a:gd name="connsiteY2" fmla="*/ 10296144 h 10324956"/>
              <a:gd name="connsiteX3" fmla="*/ 3999558 w 12710765"/>
              <a:gd name="connsiteY3" fmla="*/ 10324291 h 10324956"/>
              <a:gd name="connsiteX4" fmla="*/ 662275 w 12710765"/>
              <a:gd name="connsiteY4" fmla="*/ 9857232 h 10324956"/>
              <a:gd name="connsiteX5" fmla="*/ 6447 w 12710765"/>
              <a:gd name="connsiteY5" fmla="*/ 7291832 h 10324956"/>
              <a:gd name="connsiteX6" fmla="*/ 49627 w 12710765"/>
              <a:gd name="connsiteY6" fmla="*/ 0 h 10324956"/>
              <a:gd name="connsiteX0" fmla="*/ 60198 w 12721336"/>
              <a:gd name="connsiteY0" fmla="*/ 0 h 10326025"/>
              <a:gd name="connsiteX1" fmla="*/ 12721336 w 12721336"/>
              <a:gd name="connsiteY1" fmla="*/ 0 h 10326025"/>
              <a:gd name="connsiteX2" fmla="*/ 12721336 w 12721336"/>
              <a:gd name="connsiteY2" fmla="*/ 10296144 h 10326025"/>
              <a:gd name="connsiteX3" fmla="*/ 4010129 w 12721336"/>
              <a:gd name="connsiteY3" fmla="*/ 10324291 h 10326025"/>
              <a:gd name="connsiteX4" fmla="*/ 672846 w 12721336"/>
              <a:gd name="connsiteY4" fmla="*/ 9857232 h 10326025"/>
              <a:gd name="connsiteX5" fmla="*/ 5934 w 12721336"/>
              <a:gd name="connsiteY5" fmla="*/ 7186538 h 10326025"/>
              <a:gd name="connsiteX6" fmla="*/ 60198 w 12721336"/>
              <a:gd name="connsiteY6" fmla="*/ 0 h 10326025"/>
              <a:gd name="connsiteX0" fmla="*/ 39121 w 12700259"/>
              <a:gd name="connsiteY0" fmla="*/ 0 h 10326244"/>
              <a:gd name="connsiteX1" fmla="*/ 12700259 w 12700259"/>
              <a:gd name="connsiteY1" fmla="*/ 0 h 10326244"/>
              <a:gd name="connsiteX2" fmla="*/ 12700259 w 12700259"/>
              <a:gd name="connsiteY2" fmla="*/ 10296144 h 10326244"/>
              <a:gd name="connsiteX3" fmla="*/ 3989052 w 12700259"/>
              <a:gd name="connsiteY3" fmla="*/ 10324291 h 10326244"/>
              <a:gd name="connsiteX4" fmla="*/ 651769 w 12700259"/>
              <a:gd name="connsiteY4" fmla="*/ 9857232 h 10326244"/>
              <a:gd name="connsiteX5" fmla="*/ 7025 w 12700259"/>
              <a:gd name="connsiteY5" fmla="*/ 7169913 h 10326244"/>
              <a:gd name="connsiteX6" fmla="*/ 39121 w 12700259"/>
              <a:gd name="connsiteY6" fmla="*/ 0 h 10326244"/>
              <a:gd name="connsiteX0" fmla="*/ 56185 w 12739491"/>
              <a:gd name="connsiteY0" fmla="*/ 5542 h 10326244"/>
              <a:gd name="connsiteX1" fmla="*/ 12739491 w 12739491"/>
              <a:gd name="connsiteY1" fmla="*/ 0 h 10326244"/>
              <a:gd name="connsiteX2" fmla="*/ 12739491 w 12739491"/>
              <a:gd name="connsiteY2" fmla="*/ 10296144 h 10326244"/>
              <a:gd name="connsiteX3" fmla="*/ 4028284 w 12739491"/>
              <a:gd name="connsiteY3" fmla="*/ 10324291 h 10326244"/>
              <a:gd name="connsiteX4" fmla="*/ 691001 w 12739491"/>
              <a:gd name="connsiteY4" fmla="*/ 9857232 h 10326244"/>
              <a:gd name="connsiteX5" fmla="*/ 46257 w 12739491"/>
              <a:gd name="connsiteY5" fmla="*/ 7169913 h 10326244"/>
              <a:gd name="connsiteX6" fmla="*/ 56185 w 12739491"/>
              <a:gd name="connsiteY6" fmla="*/ 5542 h 10326244"/>
              <a:gd name="connsiteX0" fmla="*/ 19304 w 12702610"/>
              <a:gd name="connsiteY0" fmla="*/ 5542 h 10326244"/>
              <a:gd name="connsiteX1" fmla="*/ 12702610 w 12702610"/>
              <a:gd name="connsiteY1" fmla="*/ 0 h 10326244"/>
              <a:gd name="connsiteX2" fmla="*/ 12702610 w 12702610"/>
              <a:gd name="connsiteY2" fmla="*/ 10296144 h 10326244"/>
              <a:gd name="connsiteX3" fmla="*/ 3991403 w 12702610"/>
              <a:gd name="connsiteY3" fmla="*/ 10324291 h 10326244"/>
              <a:gd name="connsiteX4" fmla="*/ 654120 w 12702610"/>
              <a:gd name="connsiteY4" fmla="*/ 9857232 h 10326244"/>
              <a:gd name="connsiteX5" fmla="*/ 9376 w 12702610"/>
              <a:gd name="connsiteY5" fmla="*/ 7169913 h 10326244"/>
              <a:gd name="connsiteX6" fmla="*/ 19304 w 12702610"/>
              <a:gd name="connsiteY6" fmla="*/ 5542 h 10326244"/>
              <a:gd name="connsiteX0" fmla="*/ 12483 w 12695789"/>
              <a:gd name="connsiteY0" fmla="*/ 5542 h 10326244"/>
              <a:gd name="connsiteX1" fmla="*/ 12695789 w 12695789"/>
              <a:gd name="connsiteY1" fmla="*/ 0 h 10326244"/>
              <a:gd name="connsiteX2" fmla="*/ 12695789 w 12695789"/>
              <a:gd name="connsiteY2" fmla="*/ 10296144 h 10326244"/>
              <a:gd name="connsiteX3" fmla="*/ 3984582 w 12695789"/>
              <a:gd name="connsiteY3" fmla="*/ 10324291 h 10326244"/>
              <a:gd name="connsiteX4" fmla="*/ 647299 w 12695789"/>
              <a:gd name="connsiteY4" fmla="*/ 9857232 h 10326244"/>
              <a:gd name="connsiteX5" fmla="*/ 2555 w 12695789"/>
              <a:gd name="connsiteY5" fmla="*/ 7169913 h 10326244"/>
              <a:gd name="connsiteX6" fmla="*/ 12483 w 12695789"/>
              <a:gd name="connsiteY6" fmla="*/ 5542 h 10326244"/>
              <a:gd name="connsiteX0" fmla="*/ 10991 w 12694297"/>
              <a:gd name="connsiteY0" fmla="*/ 5542 h 10325135"/>
              <a:gd name="connsiteX1" fmla="*/ 12694297 w 12694297"/>
              <a:gd name="connsiteY1" fmla="*/ 0 h 10325135"/>
              <a:gd name="connsiteX2" fmla="*/ 12694297 w 12694297"/>
              <a:gd name="connsiteY2" fmla="*/ 10296144 h 10325135"/>
              <a:gd name="connsiteX3" fmla="*/ 3983090 w 12694297"/>
              <a:gd name="connsiteY3" fmla="*/ 10324291 h 10325135"/>
              <a:gd name="connsiteX4" fmla="*/ 645807 w 12694297"/>
              <a:gd name="connsiteY4" fmla="*/ 9857232 h 10325135"/>
              <a:gd name="connsiteX5" fmla="*/ 1063 w 12694297"/>
              <a:gd name="connsiteY5" fmla="*/ 7169913 h 10325135"/>
              <a:gd name="connsiteX6" fmla="*/ 10991 w 12694297"/>
              <a:gd name="connsiteY6" fmla="*/ 5542 h 10325135"/>
              <a:gd name="connsiteX0" fmla="*/ 12965 w 12696271"/>
              <a:gd name="connsiteY0" fmla="*/ 5542 h 10335341"/>
              <a:gd name="connsiteX1" fmla="*/ 12696271 w 12696271"/>
              <a:gd name="connsiteY1" fmla="*/ 0 h 10335341"/>
              <a:gd name="connsiteX2" fmla="*/ 12696271 w 12696271"/>
              <a:gd name="connsiteY2" fmla="*/ 10296144 h 10335341"/>
              <a:gd name="connsiteX3" fmla="*/ 3985064 w 12696271"/>
              <a:gd name="connsiteY3" fmla="*/ 10324291 h 10335341"/>
              <a:gd name="connsiteX4" fmla="*/ 647781 w 12696271"/>
              <a:gd name="connsiteY4" fmla="*/ 9857232 h 10335341"/>
              <a:gd name="connsiteX5" fmla="*/ 3037 w 12696271"/>
              <a:gd name="connsiteY5" fmla="*/ 7169913 h 10335341"/>
              <a:gd name="connsiteX6" fmla="*/ 12965 w 12696271"/>
              <a:gd name="connsiteY6" fmla="*/ 5542 h 10335341"/>
              <a:gd name="connsiteX0" fmla="*/ 12276 w 12695582"/>
              <a:gd name="connsiteY0" fmla="*/ 5542 h 10328487"/>
              <a:gd name="connsiteX1" fmla="*/ 12695582 w 12695582"/>
              <a:gd name="connsiteY1" fmla="*/ 0 h 10328487"/>
              <a:gd name="connsiteX2" fmla="*/ 12695582 w 12695582"/>
              <a:gd name="connsiteY2" fmla="*/ 10296144 h 10328487"/>
              <a:gd name="connsiteX3" fmla="*/ 3984375 w 12695582"/>
              <a:gd name="connsiteY3" fmla="*/ 10324291 h 10328487"/>
              <a:gd name="connsiteX4" fmla="*/ 647092 w 12695582"/>
              <a:gd name="connsiteY4" fmla="*/ 9857232 h 10328487"/>
              <a:gd name="connsiteX5" fmla="*/ 2348 w 12695582"/>
              <a:gd name="connsiteY5" fmla="*/ 7169913 h 10328487"/>
              <a:gd name="connsiteX6" fmla="*/ 12276 w 12695582"/>
              <a:gd name="connsiteY6" fmla="*/ 5542 h 10328487"/>
              <a:gd name="connsiteX0" fmla="*/ 12276 w 12695582"/>
              <a:gd name="connsiteY0" fmla="*/ 5542 h 10362575"/>
              <a:gd name="connsiteX1" fmla="*/ 12695582 w 12695582"/>
              <a:gd name="connsiteY1" fmla="*/ 0 h 10362575"/>
              <a:gd name="connsiteX2" fmla="*/ 12695582 w 12695582"/>
              <a:gd name="connsiteY2" fmla="*/ 10296144 h 10362575"/>
              <a:gd name="connsiteX3" fmla="*/ 3975182 w 12695582"/>
              <a:gd name="connsiteY3" fmla="*/ 10361766 h 10362575"/>
              <a:gd name="connsiteX4" fmla="*/ 647092 w 12695582"/>
              <a:gd name="connsiteY4" fmla="*/ 9857232 h 10362575"/>
              <a:gd name="connsiteX5" fmla="*/ 2348 w 12695582"/>
              <a:gd name="connsiteY5" fmla="*/ 7169913 h 10362575"/>
              <a:gd name="connsiteX6" fmla="*/ 12276 w 12695582"/>
              <a:gd name="connsiteY6" fmla="*/ 5542 h 10362575"/>
              <a:gd name="connsiteX0" fmla="*/ 12276 w 12695582"/>
              <a:gd name="connsiteY0" fmla="*/ 5542 h 10363599"/>
              <a:gd name="connsiteX1" fmla="*/ 12695582 w 12695582"/>
              <a:gd name="connsiteY1" fmla="*/ 0 h 10363599"/>
              <a:gd name="connsiteX2" fmla="*/ 12686389 w 12695582"/>
              <a:gd name="connsiteY2" fmla="*/ 10363599 h 10363599"/>
              <a:gd name="connsiteX3" fmla="*/ 3975182 w 12695582"/>
              <a:gd name="connsiteY3" fmla="*/ 10361766 h 10363599"/>
              <a:gd name="connsiteX4" fmla="*/ 647092 w 12695582"/>
              <a:gd name="connsiteY4" fmla="*/ 9857232 h 10363599"/>
              <a:gd name="connsiteX5" fmla="*/ 2348 w 12695582"/>
              <a:gd name="connsiteY5" fmla="*/ 7169913 h 10363599"/>
              <a:gd name="connsiteX6" fmla="*/ 12276 w 12695582"/>
              <a:gd name="connsiteY6" fmla="*/ 5542 h 10363599"/>
              <a:gd name="connsiteX0" fmla="*/ 52782 w 12736088"/>
              <a:gd name="connsiteY0" fmla="*/ 5542 h 10364238"/>
              <a:gd name="connsiteX1" fmla="*/ 12736088 w 12736088"/>
              <a:gd name="connsiteY1" fmla="*/ 0 h 10364238"/>
              <a:gd name="connsiteX2" fmla="*/ 12726895 w 12736088"/>
              <a:gd name="connsiteY2" fmla="*/ 10363599 h 10364238"/>
              <a:gd name="connsiteX3" fmla="*/ 4015688 w 12736088"/>
              <a:gd name="connsiteY3" fmla="*/ 10361766 h 10364238"/>
              <a:gd name="connsiteX4" fmla="*/ 641632 w 12736088"/>
              <a:gd name="connsiteY4" fmla="*/ 9879717 h 10364238"/>
              <a:gd name="connsiteX5" fmla="*/ 42854 w 12736088"/>
              <a:gd name="connsiteY5" fmla="*/ 7169913 h 10364238"/>
              <a:gd name="connsiteX6" fmla="*/ 52782 w 12736088"/>
              <a:gd name="connsiteY6" fmla="*/ 5542 h 10364238"/>
              <a:gd name="connsiteX0" fmla="*/ 12884 w 12770412"/>
              <a:gd name="connsiteY0" fmla="*/ 12266 h 10364238"/>
              <a:gd name="connsiteX1" fmla="*/ 12770412 w 12770412"/>
              <a:gd name="connsiteY1" fmla="*/ 0 h 10364238"/>
              <a:gd name="connsiteX2" fmla="*/ 12761219 w 12770412"/>
              <a:gd name="connsiteY2" fmla="*/ 10363599 h 10364238"/>
              <a:gd name="connsiteX3" fmla="*/ 4050012 w 12770412"/>
              <a:gd name="connsiteY3" fmla="*/ 10361766 h 10364238"/>
              <a:gd name="connsiteX4" fmla="*/ 675956 w 12770412"/>
              <a:gd name="connsiteY4" fmla="*/ 9879717 h 10364238"/>
              <a:gd name="connsiteX5" fmla="*/ 77178 w 12770412"/>
              <a:gd name="connsiteY5" fmla="*/ 7169913 h 10364238"/>
              <a:gd name="connsiteX6" fmla="*/ 12884 w 12770412"/>
              <a:gd name="connsiteY6" fmla="*/ 12266 h 10364238"/>
              <a:gd name="connsiteX0" fmla="*/ 10162 w 12775936"/>
              <a:gd name="connsiteY0" fmla="*/ 5543 h 10364238"/>
              <a:gd name="connsiteX1" fmla="*/ 12775936 w 12775936"/>
              <a:gd name="connsiteY1" fmla="*/ 0 h 10364238"/>
              <a:gd name="connsiteX2" fmla="*/ 12766743 w 12775936"/>
              <a:gd name="connsiteY2" fmla="*/ 10363599 h 10364238"/>
              <a:gd name="connsiteX3" fmla="*/ 4055536 w 12775936"/>
              <a:gd name="connsiteY3" fmla="*/ 10361766 h 10364238"/>
              <a:gd name="connsiteX4" fmla="*/ 681480 w 12775936"/>
              <a:gd name="connsiteY4" fmla="*/ 9879717 h 10364238"/>
              <a:gd name="connsiteX5" fmla="*/ 82702 w 12775936"/>
              <a:gd name="connsiteY5" fmla="*/ 7169913 h 10364238"/>
              <a:gd name="connsiteX6" fmla="*/ 10162 w 12775936"/>
              <a:gd name="connsiteY6" fmla="*/ 5543 h 10364238"/>
              <a:gd name="connsiteX0" fmla="*/ 46869 w 12812643"/>
              <a:gd name="connsiteY0" fmla="*/ 5543 h 10364238"/>
              <a:gd name="connsiteX1" fmla="*/ 12812643 w 12812643"/>
              <a:gd name="connsiteY1" fmla="*/ 0 h 10364238"/>
              <a:gd name="connsiteX2" fmla="*/ 12803450 w 12812643"/>
              <a:gd name="connsiteY2" fmla="*/ 10363599 h 10364238"/>
              <a:gd name="connsiteX3" fmla="*/ 4092243 w 12812643"/>
              <a:gd name="connsiteY3" fmla="*/ 10361766 h 10364238"/>
              <a:gd name="connsiteX4" fmla="*/ 718187 w 12812643"/>
              <a:gd name="connsiteY4" fmla="*/ 9879717 h 10364238"/>
              <a:gd name="connsiteX5" fmla="*/ 53435 w 12812643"/>
              <a:gd name="connsiteY5" fmla="*/ 7210254 h 10364238"/>
              <a:gd name="connsiteX6" fmla="*/ 46869 w 12812643"/>
              <a:gd name="connsiteY6" fmla="*/ 5543 h 10364238"/>
              <a:gd name="connsiteX0" fmla="*/ 3041 w 12768815"/>
              <a:gd name="connsiteY0" fmla="*/ 5543 h 10364238"/>
              <a:gd name="connsiteX1" fmla="*/ 12768815 w 12768815"/>
              <a:gd name="connsiteY1" fmla="*/ 0 h 10364238"/>
              <a:gd name="connsiteX2" fmla="*/ 12759622 w 12768815"/>
              <a:gd name="connsiteY2" fmla="*/ 10363599 h 10364238"/>
              <a:gd name="connsiteX3" fmla="*/ 4048415 w 12768815"/>
              <a:gd name="connsiteY3" fmla="*/ 10361766 h 10364238"/>
              <a:gd name="connsiteX4" fmla="*/ 674359 w 12768815"/>
              <a:gd name="connsiteY4" fmla="*/ 9879717 h 10364238"/>
              <a:gd name="connsiteX5" fmla="*/ 9607 w 12768815"/>
              <a:gd name="connsiteY5" fmla="*/ 7210254 h 10364238"/>
              <a:gd name="connsiteX6" fmla="*/ 3041 w 12768815"/>
              <a:gd name="connsiteY6" fmla="*/ 5543 h 10364238"/>
              <a:gd name="connsiteX0" fmla="*/ 3041 w 12768815"/>
              <a:gd name="connsiteY0" fmla="*/ 5543 h 10363599"/>
              <a:gd name="connsiteX1" fmla="*/ 12768815 w 12768815"/>
              <a:gd name="connsiteY1" fmla="*/ 0 h 10363599"/>
              <a:gd name="connsiteX2" fmla="*/ 12759622 w 12768815"/>
              <a:gd name="connsiteY2" fmla="*/ 10363599 h 10363599"/>
              <a:gd name="connsiteX3" fmla="*/ 4048415 w 12768815"/>
              <a:gd name="connsiteY3" fmla="*/ 10361766 h 10363599"/>
              <a:gd name="connsiteX4" fmla="*/ 674359 w 12768815"/>
              <a:gd name="connsiteY4" fmla="*/ 9879717 h 10363599"/>
              <a:gd name="connsiteX5" fmla="*/ 9607 w 12768815"/>
              <a:gd name="connsiteY5" fmla="*/ 7210254 h 10363599"/>
              <a:gd name="connsiteX6" fmla="*/ 3041 w 12768815"/>
              <a:gd name="connsiteY6" fmla="*/ 5543 h 10363599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401328"/>
              <a:gd name="connsiteX1" fmla="*/ 12809549 w 12809549"/>
              <a:gd name="connsiteY1" fmla="*/ 0 h 10401328"/>
              <a:gd name="connsiteX2" fmla="*/ 12800356 w 12809549"/>
              <a:gd name="connsiteY2" fmla="*/ 10363599 h 10401328"/>
              <a:gd name="connsiteX3" fmla="*/ 4089149 w 12809549"/>
              <a:gd name="connsiteY3" fmla="*/ 10361766 h 10401328"/>
              <a:gd name="connsiteX4" fmla="*/ 673109 w 12809549"/>
              <a:gd name="connsiteY4" fmla="*/ 9899276 h 10401328"/>
              <a:gd name="connsiteX5" fmla="*/ 50341 w 12809549"/>
              <a:gd name="connsiteY5" fmla="*/ 7210254 h 10401328"/>
              <a:gd name="connsiteX6" fmla="*/ 43775 w 12809549"/>
              <a:gd name="connsiteY6" fmla="*/ 5543 h 10401328"/>
              <a:gd name="connsiteX0" fmla="*/ 43775 w 12809549"/>
              <a:gd name="connsiteY0" fmla="*/ 5543 h 10364586"/>
              <a:gd name="connsiteX1" fmla="*/ 12809549 w 12809549"/>
              <a:gd name="connsiteY1" fmla="*/ 0 h 10364586"/>
              <a:gd name="connsiteX2" fmla="*/ 12800356 w 12809549"/>
              <a:gd name="connsiteY2" fmla="*/ 10363599 h 10364586"/>
              <a:gd name="connsiteX3" fmla="*/ 4089149 w 12809549"/>
              <a:gd name="connsiteY3" fmla="*/ 10361766 h 10364586"/>
              <a:gd name="connsiteX4" fmla="*/ 673109 w 12809549"/>
              <a:gd name="connsiteY4" fmla="*/ 9899276 h 10364586"/>
              <a:gd name="connsiteX5" fmla="*/ 50341 w 12809549"/>
              <a:gd name="connsiteY5" fmla="*/ 7210254 h 10364586"/>
              <a:gd name="connsiteX6" fmla="*/ 43775 w 12809549"/>
              <a:gd name="connsiteY6" fmla="*/ 5543 h 10364586"/>
              <a:gd name="connsiteX0" fmla="*/ 43775 w 12809549"/>
              <a:gd name="connsiteY0" fmla="*/ 5543 h 10383980"/>
              <a:gd name="connsiteX1" fmla="*/ 12809549 w 12809549"/>
              <a:gd name="connsiteY1" fmla="*/ 0 h 10383980"/>
              <a:gd name="connsiteX2" fmla="*/ 12800356 w 12809549"/>
              <a:gd name="connsiteY2" fmla="*/ 10363599 h 10383980"/>
              <a:gd name="connsiteX3" fmla="*/ 4089149 w 12809549"/>
              <a:gd name="connsiteY3" fmla="*/ 10361766 h 10383980"/>
              <a:gd name="connsiteX4" fmla="*/ 673109 w 12809549"/>
              <a:gd name="connsiteY4" fmla="*/ 9899276 h 10383980"/>
              <a:gd name="connsiteX5" fmla="*/ 50341 w 12809549"/>
              <a:gd name="connsiteY5" fmla="*/ 7210254 h 10383980"/>
              <a:gd name="connsiteX6" fmla="*/ 43775 w 12809549"/>
              <a:gd name="connsiteY6" fmla="*/ 5543 h 10383980"/>
              <a:gd name="connsiteX0" fmla="*/ 43775 w 12809549"/>
              <a:gd name="connsiteY0" fmla="*/ 5543 h 10366125"/>
              <a:gd name="connsiteX1" fmla="*/ 12809549 w 12809549"/>
              <a:gd name="connsiteY1" fmla="*/ 0 h 10366125"/>
              <a:gd name="connsiteX2" fmla="*/ 12800356 w 12809549"/>
              <a:gd name="connsiteY2" fmla="*/ 10363599 h 10366125"/>
              <a:gd name="connsiteX3" fmla="*/ 4089149 w 12809549"/>
              <a:gd name="connsiteY3" fmla="*/ 10361766 h 10366125"/>
              <a:gd name="connsiteX4" fmla="*/ 673109 w 12809549"/>
              <a:gd name="connsiteY4" fmla="*/ 9899276 h 10366125"/>
              <a:gd name="connsiteX5" fmla="*/ 50341 w 12809549"/>
              <a:gd name="connsiteY5" fmla="*/ 7210254 h 10366125"/>
              <a:gd name="connsiteX6" fmla="*/ 43775 w 12809549"/>
              <a:gd name="connsiteY6" fmla="*/ 5543 h 10366125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399399"/>
              <a:gd name="connsiteX1" fmla="*/ 12809549 w 12809549"/>
              <a:gd name="connsiteY1" fmla="*/ 0 h 10399399"/>
              <a:gd name="connsiteX2" fmla="*/ 12800356 w 12809549"/>
              <a:gd name="connsiteY2" fmla="*/ 10363599 h 10399399"/>
              <a:gd name="connsiteX3" fmla="*/ 4089149 w 12809549"/>
              <a:gd name="connsiteY3" fmla="*/ 10361766 h 10399399"/>
              <a:gd name="connsiteX4" fmla="*/ 673109 w 12809549"/>
              <a:gd name="connsiteY4" fmla="*/ 9899276 h 10399399"/>
              <a:gd name="connsiteX5" fmla="*/ 50341 w 12809549"/>
              <a:gd name="connsiteY5" fmla="*/ 7210254 h 10399399"/>
              <a:gd name="connsiteX6" fmla="*/ 43775 w 12809549"/>
              <a:gd name="connsiteY6" fmla="*/ 5543 h 10399399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367471"/>
              <a:gd name="connsiteX1" fmla="*/ 12809549 w 12809549"/>
              <a:gd name="connsiteY1" fmla="*/ 0 h 10367471"/>
              <a:gd name="connsiteX2" fmla="*/ 12800356 w 12809549"/>
              <a:gd name="connsiteY2" fmla="*/ 10363599 h 10367471"/>
              <a:gd name="connsiteX3" fmla="*/ 4089149 w 12809549"/>
              <a:gd name="connsiteY3" fmla="*/ 10361766 h 10367471"/>
              <a:gd name="connsiteX4" fmla="*/ 673109 w 12809549"/>
              <a:gd name="connsiteY4" fmla="*/ 9899276 h 10367471"/>
              <a:gd name="connsiteX5" fmla="*/ 50341 w 12809549"/>
              <a:gd name="connsiteY5" fmla="*/ 7210254 h 10367471"/>
              <a:gd name="connsiteX6" fmla="*/ 43775 w 12809549"/>
              <a:gd name="connsiteY6" fmla="*/ 5543 h 10367471"/>
              <a:gd name="connsiteX0" fmla="*/ 43775 w 12809549"/>
              <a:gd name="connsiteY0" fmla="*/ 5543 h 10367471"/>
              <a:gd name="connsiteX1" fmla="*/ 12809549 w 12809549"/>
              <a:gd name="connsiteY1" fmla="*/ 0 h 10367471"/>
              <a:gd name="connsiteX2" fmla="*/ 12800356 w 12809549"/>
              <a:gd name="connsiteY2" fmla="*/ 10363599 h 10367471"/>
              <a:gd name="connsiteX3" fmla="*/ 4089149 w 12809549"/>
              <a:gd name="connsiteY3" fmla="*/ 10361766 h 10367471"/>
              <a:gd name="connsiteX4" fmla="*/ 673109 w 12809549"/>
              <a:gd name="connsiteY4" fmla="*/ 9899276 h 10367471"/>
              <a:gd name="connsiteX5" fmla="*/ 72432 w 12809549"/>
              <a:gd name="connsiteY5" fmla="*/ 8839200 h 10367471"/>
              <a:gd name="connsiteX6" fmla="*/ 50341 w 12809549"/>
              <a:gd name="connsiteY6" fmla="*/ 7210254 h 10367471"/>
              <a:gd name="connsiteX7" fmla="*/ 43775 w 12809549"/>
              <a:gd name="connsiteY7" fmla="*/ 5543 h 10367471"/>
              <a:gd name="connsiteX0" fmla="*/ 43775 w 12809549"/>
              <a:gd name="connsiteY0" fmla="*/ 5543 h 10367471"/>
              <a:gd name="connsiteX1" fmla="*/ 12809549 w 12809549"/>
              <a:gd name="connsiteY1" fmla="*/ 0 h 10367471"/>
              <a:gd name="connsiteX2" fmla="*/ 12800356 w 12809549"/>
              <a:gd name="connsiteY2" fmla="*/ 10363599 h 10367471"/>
              <a:gd name="connsiteX3" fmla="*/ 4089149 w 12809549"/>
              <a:gd name="connsiteY3" fmla="*/ 10361766 h 10367471"/>
              <a:gd name="connsiteX4" fmla="*/ 673109 w 12809549"/>
              <a:gd name="connsiteY4" fmla="*/ 9899276 h 10367471"/>
              <a:gd name="connsiteX5" fmla="*/ 72432 w 12809549"/>
              <a:gd name="connsiteY5" fmla="*/ 8839200 h 10367471"/>
              <a:gd name="connsiteX6" fmla="*/ 50341 w 12809549"/>
              <a:gd name="connsiteY6" fmla="*/ 7210254 h 10367471"/>
              <a:gd name="connsiteX7" fmla="*/ 43775 w 12809549"/>
              <a:gd name="connsiteY7" fmla="*/ 5543 h 10367471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4048431 w 12768831"/>
              <a:gd name="connsiteY3" fmla="*/ 103617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4048431 w 12768831"/>
              <a:gd name="connsiteY3" fmla="*/ 103617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4048431 w 12768831"/>
              <a:gd name="connsiteY3" fmla="*/ 10361766 h 10363599"/>
              <a:gd name="connsiteX4" fmla="*/ 1952926 w 12768831"/>
              <a:gd name="connsiteY4" fmla="*/ 10257367 h 10363599"/>
              <a:gd name="connsiteX5" fmla="*/ 632391 w 12768831"/>
              <a:gd name="connsiteY5" fmla="*/ 9899276 h 10363599"/>
              <a:gd name="connsiteX6" fmla="*/ 31714 w 12768831"/>
              <a:gd name="connsiteY6" fmla="*/ 8758766 h 10363599"/>
              <a:gd name="connsiteX7" fmla="*/ 9623 w 12768831"/>
              <a:gd name="connsiteY7" fmla="*/ 7210254 h 10363599"/>
              <a:gd name="connsiteX8" fmla="*/ 3057 w 12768831"/>
              <a:gd name="connsiteY8" fmla="*/ 5543 h 10363599"/>
              <a:gd name="connsiteX0" fmla="*/ 3057 w 12768831"/>
              <a:gd name="connsiteY0" fmla="*/ 5543 h 10374593"/>
              <a:gd name="connsiteX1" fmla="*/ 12768831 w 12768831"/>
              <a:gd name="connsiteY1" fmla="*/ 0 h 10374593"/>
              <a:gd name="connsiteX2" fmla="*/ 12759638 w 12768831"/>
              <a:gd name="connsiteY2" fmla="*/ 10363599 h 10374593"/>
              <a:gd name="connsiteX3" fmla="*/ 4048431 w 12768831"/>
              <a:gd name="connsiteY3" fmla="*/ 10361766 h 10374593"/>
              <a:gd name="connsiteX4" fmla="*/ 1947734 w 12768831"/>
              <a:gd name="connsiteY4" fmla="*/ 10337800 h 10374593"/>
              <a:gd name="connsiteX5" fmla="*/ 632391 w 12768831"/>
              <a:gd name="connsiteY5" fmla="*/ 9899276 h 10374593"/>
              <a:gd name="connsiteX6" fmla="*/ 31714 w 12768831"/>
              <a:gd name="connsiteY6" fmla="*/ 8758766 h 10374593"/>
              <a:gd name="connsiteX7" fmla="*/ 9623 w 12768831"/>
              <a:gd name="connsiteY7" fmla="*/ 7210254 h 10374593"/>
              <a:gd name="connsiteX8" fmla="*/ 3057 w 12768831"/>
              <a:gd name="connsiteY8" fmla="*/ 5543 h 10374593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1947734 w 12768831"/>
              <a:gd name="connsiteY3" fmla="*/ 10337800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7433"/>
              <a:gd name="connsiteX1" fmla="*/ 12768831 w 12768831"/>
              <a:gd name="connsiteY1" fmla="*/ 0 h 10367433"/>
              <a:gd name="connsiteX2" fmla="*/ 12759638 w 12768831"/>
              <a:gd name="connsiteY2" fmla="*/ 10363599 h 10367433"/>
              <a:gd name="connsiteX3" fmla="*/ 1947734 w 12768831"/>
              <a:gd name="connsiteY3" fmla="*/ 10367433 h 10367433"/>
              <a:gd name="connsiteX4" fmla="*/ 632391 w 12768831"/>
              <a:gd name="connsiteY4" fmla="*/ 9899276 h 10367433"/>
              <a:gd name="connsiteX5" fmla="*/ 31714 w 12768831"/>
              <a:gd name="connsiteY5" fmla="*/ 8758766 h 10367433"/>
              <a:gd name="connsiteX6" fmla="*/ 9623 w 12768831"/>
              <a:gd name="connsiteY6" fmla="*/ 7210254 h 10367433"/>
              <a:gd name="connsiteX7" fmla="*/ 3057 w 12768831"/>
              <a:gd name="connsiteY7" fmla="*/ 5543 h 10367433"/>
              <a:gd name="connsiteX0" fmla="*/ 3057 w 12768831"/>
              <a:gd name="connsiteY0" fmla="*/ 5543 h 10367433"/>
              <a:gd name="connsiteX1" fmla="*/ 12768831 w 12768831"/>
              <a:gd name="connsiteY1" fmla="*/ 0 h 10367433"/>
              <a:gd name="connsiteX2" fmla="*/ 12759638 w 12768831"/>
              <a:gd name="connsiteY2" fmla="*/ 10363599 h 10367433"/>
              <a:gd name="connsiteX3" fmla="*/ 1947734 w 12768831"/>
              <a:gd name="connsiteY3" fmla="*/ 10367433 h 10367433"/>
              <a:gd name="connsiteX4" fmla="*/ 632391 w 12768831"/>
              <a:gd name="connsiteY4" fmla="*/ 9899276 h 10367433"/>
              <a:gd name="connsiteX5" fmla="*/ 31714 w 12768831"/>
              <a:gd name="connsiteY5" fmla="*/ 8758766 h 10367433"/>
              <a:gd name="connsiteX6" fmla="*/ 9623 w 12768831"/>
              <a:gd name="connsiteY6" fmla="*/ 7210254 h 10367433"/>
              <a:gd name="connsiteX7" fmla="*/ 3057 w 12768831"/>
              <a:gd name="connsiteY7" fmla="*/ 5543 h 10367433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2818 w 12768592"/>
              <a:gd name="connsiteY0" fmla="*/ 5543 h 10363599"/>
              <a:gd name="connsiteX1" fmla="*/ 12768592 w 12768592"/>
              <a:gd name="connsiteY1" fmla="*/ 0 h 10363599"/>
              <a:gd name="connsiteX2" fmla="*/ 12759399 w 12768592"/>
              <a:gd name="connsiteY2" fmla="*/ 10363599 h 10363599"/>
              <a:gd name="connsiteX3" fmla="*/ 2420009 w 12768592"/>
              <a:gd name="connsiteY3" fmla="*/ 10358966 h 10363599"/>
              <a:gd name="connsiteX4" fmla="*/ 632152 w 12768592"/>
              <a:gd name="connsiteY4" fmla="*/ 9899276 h 10363599"/>
              <a:gd name="connsiteX5" fmla="*/ 22011 w 12768592"/>
              <a:gd name="connsiteY5" fmla="*/ 8801207 h 10363599"/>
              <a:gd name="connsiteX6" fmla="*/ 9384 w 12768592"/>
              <a:gd name="connsiteY6" fmla="*/ 7210254 h 10363599"/>
              <a:gd name="connsiteX7" fmla="*/ 2818 w 12768592"/>
              <a:gd name="connsiteY7" fmla="*/ 5543 h 10363599"/>
              <a:gd name="connsiteX0" fmla="*/ 20588 w 12786362"/>
              <a:gd name="connsiteY0" fmla="*/ 5543 h 10363599"/>
              <a:gd name="connsiteX1" fmla="*/ 12786362 w 12786362"/>
              <a:gd name="connsiteY1" fmla="*/ 0 h 10363599"/>
              <a:gd name="connsiteX2" fmla="*/ 12777169 w 12786362"/>
              <a:gd name="connsiteY2" fmla="*/ 10363599 h 10363599"/>
              <a:gd name="connsiteX3" fmla="*/ 2437779 w 12786362"/>
              <a:gd name="connsiteY3" fmla="*/ 10358966 h 10363599"/>
              <a:gd name="connsiteX4" fmla="*/ 526880 w 12786362"/>
              <a:gd name="connsiteY4" fmla="*/ 9825970 h 10363599"/>
              <a:gd name="connsiteX5" fmla="*/ 39781 w 12786362"/>
              <a:gd name="connsiteY5" fmla="*/ 8801207 h 10363599"/>
              <a:gd name="connsiteX6" fmla="*/ 27154 w 12786362"/>
              <a:gd name="connsiteY6" fmla="*/ 7210254 h 10363599"/>
              <a:gd name="connsiteX7" fmla="*/ 20588 w 12786362"/>
              <a:gd name="connsiteY7" fmla="*/ 5543 h 10363599"/>
              <a:gd name="connsiteX0" fmla="*/ 20588 w 12786362"/>
              <a:gd name="connsiteY0" fmla="*/ 5543 h 10363599"/>
              <a:gd name="connsiteX1" fmla="*/ 12786362 w 12786362"/>
              <a:gd name="connsiteY1" fmla="*/ 0 h 10363599"/>
              <a:gd name="connsiteX2" fmla="*/ 12777169 w 12786362"/>
              <a:gd name="connsiteY2" fmla="*/ 10363599 h 10363599"/>
              <a:gd name="connsiteX3" fmla="*/ 2437779 w 12786362"/>
              <a:gd name="connsiteY3" fmla="*/ 10358966 h 10363599"/>
              <a:gd name="connsiteX4" fmla="*/ 526880 w 12786362"/>
              <a:gd name="connsiteY4" fmla="*/ 9825970 h 10363599"/>
              <a:gd name="connsiteX5" fmla="*/ 39781 w 12786362"/>
              <a:gd name="connsiteY5" fmla="*/ 8801207 h 10363599"/>
              <a:gd name="connsiteX6" fmla="*/ 27154 w 12786362"/>
              <a:gd name="connsiteY6" fmla="*/ 7210254 h 10363599"/>
              <a:gd name="connsiteX7" fmla="*/ 20588 w 12786362"/>
              <a:gd name="connsiteY7" fmla="*/ 5543 h 10363599"/>
              <a:gd name="connsiteX0" fmla="*/ 20588 w 12786362"/>
              <a:gd name="connsiteY0" fmla="*/ 5543 h 10363599"/>
              <a:gd name="connsiteX1" fmla="*/ 12786362 w 12786362"/>
              <a:gd name="connsiteY1" fmla="*/ 0 h 10363599"/>
              <a:gd name="connsiteX2" fmla="*/ 12777169 w 12786362"/>
              <a:gd name="connsiteY2" fmla="*/ 10363599 h 10363599"/>
              <a:gd name="connsiteX3" fmla="*/ 2437779 w 12786362"/>
              <a:gd name="connsiteY3" fmla="*/ 10358966 h 10363599"/>
              <a:gd name="connsiteX4" fmla="*/ 526880 w 12786362"/>
              <a:gd name="connsiteY4" fmla="*/ 9825970 h 10363599"/>
              <a:gd name="connsiteX5" fmla="*/ 39781 w 12786362"/>
              <a:gd name="connsiteY5" fmla="*/ 8801207 h 10363599"/>
              <a:gd name="connsiteX6" fmla="*/ 27154 w 12786362"/>
              <a:gd name="connsiteY6" fmla="*/ 7210254 h 10363599"/>
              <a:gd name="connsiteX7" fmla="*/ 20588 w 12786362"/>
              <a:gd name="connsiteY7" fmla="*/ 5543 h 10363599"/>
              <a:gd name="connsiteX0" fmla="*/ 20588 w 12786362"/>
              <a:gd name="connsiteY0" fmla="*/ 5543 h 10363599"/>
              <a:gd name="connsiteX1" fmla="*/ 12786362 w 12786362"/>
              <a:gd name="connsiteY1" fmla="*/ 0 h 10363599"/>
              <a:gd name="connsiteX2" fmla="*/ 12777169 w 12786362"/>
              <a:gd name="connsiteY2" fmla="*/ 10363599 h 10363599"/>
              <a:gd name="connsiteX3" fmla="*/ 2437779 w 12786362"/>
              <a:gd name="connsiteY3" fmla="*/ 10358966 h 10363599"/>
              <a:gd name="connsiteX4" fmla="*/ 526880 w 12786362"/>
              <a:gd name="connsiteY4" fmla="*/ 9795105 h 10363599"/>
              <a:gd name="connsiteX5" fmla="*/ 39781 w 12786362"/>
              <a:gd name="connsiteY5" fmla="*/ 8801207 h 10363599"/>
              <a:gd name="connsiteX6" fmla="*/ 27154 w 12786362"/>
              <a:gd name="connsiteY6" fmla="*/ 7210254 h 10363599"/>
              <a:gd name="connsiteX7" fmla="*/ 20588 w 12786362"/>
              <a:gd name="connsiteY7" fmla="*/ 5543 h 10363599"/>
              <a:gd name="connsiteX0" fmla="*/ 19422 w 12785196"/>
              <a:gd name="connsiteY0" fmla="*/ 5543 h 10363599"/>
              <a:gd name="connsiteX1" fmla="*/ 12785196 w 12785196"/>
              <a:gd name="connsiteY1" fmla="*/ 0 h 10363599"/>
              <a:gd name="connsiteX2" fmla="*/ 12776003 w 12785196"/>
              <a:gd name="connsiteY2" fmla="*/ 10363599 h 10363599"/>
              <a:gd name="connsiteX3" fmla="*/ 2436613 w 12785196"/>
              <a:gd name="connsiteY3" fmla="*/ 10358966 h 10363599"/>
              <a:gd name="connsiteX4" fmla="*/ 525714 w 12785196"/>
              <a:gd name="connsiteY4" fmla="*/ 9795105 h 10363599"/>
              <a:gd name="connsiteX5" fmla="*/ 38615 w 12785196"/>
              <a:gd name="connsiteY5" fmla="*/ 8801207 h 10363599"/>
              <a:gd name="connsiteX6" fmla="*/ 25988 w 12785196"/>
              <a:gd name="connsiteY6" fmla="*/ 7210254 h 10363599"/>
              <a:gd name="connsiteX7" fmla="*/ 19422 w 12785196"/>
              <a:gd name="connsiteY7" fmla="*/ 5543 h 10363599"/>
              <a:gd name="connsiteX0" fmla="*/ 19421 w 12776005"/>
              <a:gd name="connsiteY0" fmla="*/ 0 h 10358056"/>
              <a:gd name="connsiteX1" fmla="*/ 10928165 w 12776005"/>
              <a:gd name="connsiteY1" fmla="*/ 39427 h 10358056"/>
              <a:gd name="connsiteX2" fmla="*/ 12776002 w 12776005"/>
              <a:gd name="connsiteY2" fmla="*/ 10358056 h 10358056"/>
              <a:gd name="connsiteX3" fmla="*/ 2436612 w 12776005"/>
              <a:gd name="connsiteY3" fmla="*/ 10353423 h 10358056"/>
              <a:gd name="connsiteX4" fmla="*/ 525713 w 12776005"/>
              <a:gd name="connsiteY4" fmla="*/ 9789562 h 10358056"/>
              <a:gd name="connsiteX5" fmla="*/ 38614 w 12776005"/>
              <a:gd name="connsiteY5" fmla="*/ 8795664 h 10358056"/>
              <a:gd name="connsiteX6" fmla="*/ 25987 w 12776005"/>
              <a:gd name="connsiteY6" fmla="*/ 7204711 h 10358056"/>
              <a:gd name="connsiteX7" fmla="*/ 19421 w 12776005"/>
              <a:gd name="connsiteY7" fmla="*/ 0 h 10358056"/>
              <a:gd name="connsiteX0" fmla="*/ 19421 w 12776012"/>
              <a:gd name="connsiteY0" fmla="*/ 5543 h 10363599"/>
              <a:gd name="connsiteX1" fmla="*/ 12141670 w 12776012"/>
              <a:gd name="connsiteY1" fmla="*/ 0 h 10363599"/>
              <a:gd name="connsiteX2" fmla="*/ 12776002 w 12776012"/>
              <a:gd name="connsiteY2" fmla="*/ 10363599 h 10363599"/>
              <a:gd name="connsiteX3" fmla="*/ 2436612 w 12776012"/>
              <a:gd name="connsiteY3" fmla="*/ 10358966 h 10363599"/>
              <a:gd name="connsiteX4" fmla="*/ 525713 w 12776012"/>
              <a:gd name="connsiteY4" fmla="*/ 9795105 h 10363599"/>
              <a:gd name="connsiteX5" fmla="*/ 38614 w 12776012"/>
              <a:gd name="connsiteY5" fmla="*/ 8801207 h 10363599"/>
              <a:gd name="connsiteX6" fmla="*/ 25987 w 12776012"/>
              <a:gd name="connsiteY6" fmla="*/ 7210254 h 10363599"/>
              <a:gd name="connsiteX7" fmla="*/ 19421 w 12776012"/>
              <a:gd name="connsiteY7" fmla="*/ 5543 h 10363599"/>
              <a:gd name="connsiteX0" fmla="*/ 19421 w 12141670"/>
              <a:gd name="connsiteY0" fmla="*/ 5543 h 10393579"/>
              <a:gd name="connsiteX1" fmla="*/ 12141670 w 12141670"/>
              <a:gd name="connsiteY1" fmla="*/ 0 h 10393579"/>
              <a:gd name="connsiteX2" fmla="*/ 12132478 w 12141670"/>
              <a:gd name="connsiteY2" fmla="*/ 10393579 h 10393579"/>
              <a:gd name="connsiteX3" fmla="*/ 2436612 w 12141670"/>
              <a:gd name="connsiteY3" fmla="*/ 10358966 h 10393579"/>
              <a:gd name="connsiteX4" fmla="*/ 525713 w 12141670"/>
              <a:gd name="connsiteY4" fmla="*/ 9795105 h 10393579"/>
              <a:gd name="connsiteX5" fmla="*/ 38614 w 12141670"/>
              <a:gd name="connsiteY5" fmla="*/ 8801207 h 10393579"/>
              <a:gd name="connsiteX6" fmla="*/ 25987 w 12141670"/>
              <a:gd name="connsiteY6" fmla="*/ 7210254 h 10393579"/>
              <a:gd name="connsiteX7" fmla="*/ 19421 w 12141670"/>
              <a:gd name="connsiteY7" fmla="*/ 5543 h 10393579"/>
              <a:gd name="connsiteX0" fmla="*/ 19421 w 12141670"/>
              <a:gd name="connsiteY0" fmla="*/ 5543 h 10393579"/>
              <a:gd name="connsiteX1" fmla="*/ 12141670 w 12141670"/>
              <a:gd name="connsiteY1" fmla="*/ 0 h 10393579"/>
              <a:gd name="connsiteX2" fmla="*/ 5527662 w 12141670"/>
              <a:gd name="connsiteY2" fmla="*/ 10393579 h 10393579"/>
              <a:gd name="connsiteX3" fmla="*/ 2436612 w 12141670"/>
              <a:gd name="connsiteY3" fmla="*/ 10358966 h 10393579"/>
              <a:gd name="connsiteX4" fmla="*/ 525713 w 12141670"/>
              <a:gd name="connsiteY4" fmla="*/ 9795105 h 10393579"/>
              <a:gd name="connsiteX5" fmla="*/ 38614 w 12141670"/>
              <a:gd name="connsiteY5" fmla="*/ 8801207 h 10393579"/>
              <a:gd name="connsiteX6" fmla="*/ 25987 w 12141670"/>
              <a:gd name="connsiteY6" fmla="*/ 7210254 h 10393579"/>
              <a:gd name="connsiteX7" fmla="*/ 19421 w 12141670"/>
              <a:gd name="connsiteY7" fmla="*/ 5543 h 10393579"/>
              <a:gd name="connsiteX0" fmla="*/ 19421 w 12141670"/>
              <a:gd name="connsiteY0" fmla="*/ 5543 h 10384435"/>
              <a:gd name="connsiteX1" fmla="*/ 12141670 w 12141670"/>
              <a:gd name="connsiteY1" fmla="*/ 0 h 10384435"/>
              <a:gd name="connsiteX2" fmla="*/ 5583741 w 12141670"/>
              <a:gd name="connsiteY2" fmla="*/ 10384435 h 10384435"/>
              <a:gd name="connsiteX3" fmla="*/ 2436612 w 12141670"/>
              <a:gd name="connsiteY3" fmla="*/ 10358966 h 10384435"/>
              <a:gd name="connsiteX4" fmla="*/ 525713 w 12141670"/>
              <a:gd name="connsiteY4" fmla="*/ 9795105 h 10384435"/>
              <a:gd name="connsiteX5" fmla="*/ 38614 w 12141670"/>
              <a:gd name="connsiteY5" fmla="*/ 8801207 h 10384435"/>
              <a:gd name="connsiteX6" fmla="*/ 25987 w 12141670"/>
              <a:gd name="connsiteY6" fmla="*/ 7210254 h 10384435"/>
              <a:gd name="connsiteX7" fmla="*/ 19421 w 12141670"/>
              <a:gd name="connsiteY7" fmla="*/ 5543 h 10384435"/>
              <a:gd name="connsiteX0" fmla="*/ 19421 w 5583751"/>
              <a:gd name="connsiteY0" fmla="*/ 0 h 10378892"/>
              <a:gd name="connsiteX1" fmla="*/ 4941175 w 5583751"/>
              <a:gd name="connsiteY1" fmla="*/ 12745 h 10378892"/>
              <a:gd name="connsiteX2" fmla="*/ 5583741 w 5583751"/>
              <a:gd name="connsiteY2" fmla="*/ 10378892 h 10378892"/>
              <a:gd name="connsiteX3" fmla="*/ 2436612 w 5583751"/>
              <a:gd name="connsiteY3" fmla="*/ 10353423 h 10378892"/>
              <a:gd name="connsiteX4" fmla="*/ 525713 w 5583751"/>
              <a:gd name="connsiteY4" fmla="*/ 9789562 h 10378892"/>
              <a:gd name="connsiteX5" fmla="*/ 38614 w 5583751"/>
              <a:gd name="connsiteY5" fmla="*/ 8795664 h 10378892"/>
              <a:gd name="connsiteX6" fmla="*/ 25987 w 5583751"/>
              <a:gd name="connsiteY6" fmla="*/ 7204711 h 10378892"/>
              <a:gd name="connsiteX7" fmla="*/ 19421 w 5583751"/>
              <a:gd name="connsiteY7" fmla="*/ 0 h 10378892"/>
              <a:gd name="connsiteX0" fmla="*/ 19421 w 5584052"/>
              <a:gd name="connsiteY0" fmla="*/ 0 h 10378892"/>
              <a:gd name="connsiteX1" fmla="*/ 5569255 w 5584052"/>
              <a:gd name="connsiteY1" fmla="*/ 3601 h 10378892"/>
              <a:gd name="connsiteX2" fmla="*/ 5583741 w 5584052"/>
              <a:gd name="connsiteY2" fmla="*/ 10378892 h 10378892"/>
              <a:gd name="connsiteX3" fmla="*/ 2436612 w 5584052"/>
              <a:gd name="connsiteY3" fmla="*/ 10353423 h 10378892"/>
              <a:gd name="connsiteX4" fmla="*/ 525713 w 5584052"/>
              <a:gd name="connsiteY4" fmla="*/ 9789562 h 10378892"/>
              <a:gd name="connsiteX5" fmla="*/ 38614 w 5584052"/>
              <a:gd name="connsiteY5" fmla="*/ 8795664 h 10378892"/>
              <a:gd name="connsiteX6" fmla="*/ 25987 w 5584052"/>
              <a:gd name="connsiteY6" fmla="*/ 7204711 h 10378892"/>
              <a:gd name="connsiteX7" fmla="*/ 19421 w 5584052"/>
              <a:gd name="connsiteY7" fmla="*/ 0 h 10378892"/>
              <a:gd name="connsiteX0" fmla="*/ 3641 w 5568272"/>
              <a:gd name="connsiteY0" fmla="*/ 0 h 10378892"/>
              <a:gd name="connsiteX1" fmla="*/ 5553475 w 5568272"/>
              <a:gd name="connsiteY1" fmla="*/ 3601 h 10378892"/>
              <a:gd name="connsiteX2" fmla="*/ 5567961 w 5568272"/>
              <a:gd name="connsiteY2" fmla="*/ 10378892 h 10378892"/>
              <a:gd name="connsiteX3" fmla="*/ 2420832 w 5568272"/>
              <a:gd name="connsiteY3" fmla="*/ 10353423 h 10378892"/>
              <a:gd name="connsiteX4" fmla="*/ 509933 w 5568272"/>
              <a:gd name="connsiteY4" fmla="*/ 9789562 h 10378892"/>
              <a:gd name="connsiteX5" fmla="*/ 22834 w 5568272"/>
              <a:gd name="connsiteY5" fmla="*/ 8795664 h 10378892"/>
              <a:gd name="connsiteX6" fmla="*/ 10207 w 5568272"/>
              <a:gd name="connsiteY6" fmla="*/ 7204711 h 10378892"/>
              <a:gd name="connsiteX7" fmla="*/ 3641 w 5568272"/>
              <a:gd name="connsiteY7" fmla="*/ 0 h 10378892"/>
              <a:gd name="connsiteX0" fmla="*/ 3641 w 5568273"/>
              <a:gd name="connsiteY0" fmla="*/ 0 h 10362943"/>
              <a:gd name="connsiteX1" fmla="*/ 5553475 w 5568273"/>
              <a:gd name="connsiteY1" fmla="*/ 3601 h 10362943"/>
              <a:gd name="connsiteX2" fmla="*/ 5567962 w 5568273"/>
              <a:gd name="connsiteY2" fmla="*/ 10362943 h 10362943"/>
              <a:gd name="connsiteX3" fmla="*/ 2420832 w 5568273"/>
              <a:gd name="connsiteY3" fmla="*/ 10353423 h 10362943"/>
              <a:gd name="connsiteX4" fmla="*/ 509933 w 5568273"/>
              <a:gd name="connsiteY4" fmla="*/ 9789562 h 10362943"/>
              <a:gd name="connsiteX5" fmla="*/ 22834 w 5568273"/>
              <a:gd name="connsiteY5" fmla="*/ 8795664 h 10362943"/>
              <a:gd name="connsiteX6" fmla="*/ 10207 w 5568273"/>
              <a:gd name="connsiteY6" fmla="*/ 7204711 h 10362943"/>
              <a:gd name="connsiteX7" fmla="*/ 3641 w 5568273"/>
              <a:gd name="connsiteY7" fmla="*/ 0 h 10362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568273" h="10362943" fill="norm" stroke="1" extrusionOk="0">
                <a:moveTo>
                  <a:pt x="3641" y="0"/>
                </a:moveTo>
                <a:lnTo>
                  <a:pt x="5553475" y="3601"/>
                </a:lnTo>
                <a:cubicBezTo>
                  <a:pt x="5550411" y="3458134"/>
                  <a:pt x="5571026" y="6908410"/>
                  <a:pt x="5567962" y="10362943"/>
                </a:cubicBezTo>
                <a:cubicBezTo>
                  <a:pt x="2336007" y="10351405"/>
                  <a:pt x="5652787" y="10364961"/>
                  <a:pt x="2420832" y="10353423"/>
                </a:cubicBezTo>
                <a:cubicBezTo>
                  <a:pt x="1337439" y="10361007"/>
                  <a:pt x="848078" y="10107061"/>
                  <a:pt x="509933" y="9789562"/>
                </a:cubicBezTo>
                <a:cubicBezTo>
                  <a:pt x="171788" y="9472063"/>
                  <a:pt x="47606" y="9218520"/>
                  <a:pt x="22834" y="8795664"/>
                </a:cubicBezTo>
                <a:cubicBezTo>
                  <a:pt x="-1938" y="8372808"/>
                  <a:pt x="18139" y="7439880"/>
                  <a:pt x="10207" y="7204711"/>
                </a:cubicBezTo>
                <a:cubicBezTo>
                  <a:pt x="2275" y="6969542"/>
                  <a:pt x="-4402" y="2447544"/>
                  <a:pt x="364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/>
          <a:lstStyle>
            <a:lvl1pPr>
              <a:defRPr b="0" i="0">
                <a:latin typeface="Tinkoff Sans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3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type="tx" userDrawn="1">
  <p:cSld name="9_ТС заголовок в 1 строку c картинко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7" name="Уровень текста 1…"/>
          <p:cNvSpPr txBox="1">
            <a:spLocks noGrp="1"/>
          </p:cNvSpPr>
          <p:nvPr>
            <p:ph type="body" idx="1" hasCustomPrompt="1"/>
          </p:nvPr>
        </p:nvSpPr>
        <p:spPr bwMode="auto">
          <a:xfrm>
            <a:off x="680451" y="2577108"/>
            <a:ext cx="15749445" cy="67323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defTabSz="449939">
              <a:lnSpc>
                <a:spcPct val="100000"/>
              </a:lnSpc>
              <a:spcBef>
                <a:spcPts val="0"/>
              </a:spcBef>
              <a:buSzTx/>
              <a:buFont typeface="Wingdings"/>
              <a:buNone/>
              <a:tabLst>
                <a:tab pos="4711865" algn="l"/>
              </a:tabLst>
              <a:defRPr sz="2750" spc="11"/>
            </a:lvl1pPr>
            <a:lvl2pPr marL="742806" indent="0" defTabSz="449939">
              <a:lnSpc>
                <a:spcPct val="100000"/>
              </a:lnSpc>
              <a:spcBef>
                <a:spcPts val="0"/>
              </a:spcBef>
              <a:buFont typeface="Wingdings"/>
              <a:buNone/>
              <a:tabLst>
                <a:tab pos="4711865" algn="l"/>
              </a:tabLst>
              <a:defRPr sz="2750" spc="11"/>
            </a:lvl2pPr>
            <a:lvl3pPr marL="1485609" indent="0" defTabSz="449939">
              <a:lnSpc>
                <a:spcPct val="100000"/>
              </a:lnSpc>
              <a:spcBef>
                <a:spcPts val="0"/>
              </a:spcBef>
              <a:buFont typeface="Wingdings"/>
              <a:buNone/>
              <a:tabLst>
                <a:tab pos="4711865" algn="l"/>
              </a:tabLst>
              <a:defRPr sz="2750" spc="11"/>
            </a:lvl3pPr>
            <a:lvl4pPr marL="2228414" indent="0" defTabSz="449939">
              <a:lnSpc>
                <a:spcPct val="100000"/>
              </a:lnSpc>
              <a:spcBef>
                <a:spcPts val="0"/>
              </a:spcBef>
              <a:buFont typeface="Wingdings"/>
              <a:buNone/>
              <a:tabLst>
                <a:tab pos="4711865" algn="l"/>
              </a:tabLst>
              <a:defRPr sz="2750" spc="11"/>
            </a:lvl4pPr>
            <a:lvl5pPr marL="2971220" indent="0" defTabSz="449939">
              <a:lnSpc>
                <a:spcPct val="100000"/>
              </a:lnSpc>
              <a:spcBef>
                <a:spcPts val="0"/>
              </a:spcBef>
              <a:buFont typeface="Wingdings"/>
              <a:buNone/>
              <a:tabLst>
                <a:tab pos="4711865" algn="l"/>
              </a:tabLst>
              <a:defRPr sz="2750" spc="11"/>
            </a:lvl5pPr>
          </a:lstStyle>
          <a:p>
            <a:pPr>
              <a:defRPr/>
            </a:pPr>
            <a:r>
              <a:rPr/>
              <a:t>С другой стороны рамки и место обучения кадров требуют от нас анализа систем массового участия.  Таким образом постоянное информационно-пропагандистское обеспечение нашей деятельности играет  важную роль в формировании позиций, занимаемых участниками	в отношении поставленных задач.</a:t>
            </a:r>
            <a:endParaRPr/>
          </a:p>
          <a:p>
            <a:pPr lvl="1">
              <a:defRPr/>
            </a:pPr>
            <a:endParaRPr/>
          </a:p>
          <a:p>
            <a:pPr lvl="2">
              <a:defRPr/>
            </a:pPr>
            <a:endParaRPr/>
          </a:p>
          <a:p>
            <a:pPr lvl="3">
              <a:defRPr/>
            </a:pPr>
            <a:endParaRPr/>
          </a:p>
          <a:p>
            <a:pPr lvl="4">
              <a:defRPr/>
            </a:pPr>
            <a:endParaRPr/>
          </a:p>
        </p:txBody>
      </p:sp>
      <p:sp>
        <p:nvSpPr>
          <p:cNvPr id="130" name="Текст 12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665449" y="625738"/>
            <a:ext cx="16949403" cy="111959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defTabSz="449939">
              <a:lnSpc>
                <a:spcPct val="100000"/>
              </a:lnSpc>
              <a:spcBef>
                <a:spcPts val="97"/>
              </a:spcBef>
              <a:buSzTx/>
              <a:buFont typeface="Wingdings"/>
              <a:buNone/>
              <a:defRPr sz="5900"/>
            </a:lvl1pPr>
          </a:lstStyle>
          <a:p>
            <a:pPr>
              <a:defRPr/>
            </a:pPr>
            <a:r>
              <a:rPr/>
              <a:t>Заголовок слайда вашей презентации</a:t>
            </a:r>
            <a:endParaRPr/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type="tx" userDrawn="1">
  <p:cSld name="10_ТС заголовок в 1 строку c картинко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7" name="Уровень текста 1…"/>
          <p:cNvSpPr txBox="1">
            <a:spLocks noGrp="1"/>
          </p:cNvSpPr>
          <p:nvPr>
            <p:ph type="body" sz="quarter" idx="1" hasCustomPrompt="1"/>
          </p:nvPr>
        </p:nvSpPr>
        <p:spPr bwMode="auto">
          <a:xfrm>
            <a:off x="1948859" y="2577100"/>
            <a:ext cx="10056187" cy="18960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defTabSz="449939">
              <a:lnSpc>
                <a:spcPct val="100000"/>
              </a:lnSpc>
              <a:spcBef>
                <a:spcPts val="0"/>
              </a:spcBef>
              <a:buSzTx/>
              <a:buFontTx/>
              <a:buNone/>
              <a:tabLst>
                <a:tab pos="2137213" algn="l"/>
              </a:tabLst>
              <a:defRPr sz="2750" spc="11"/>
            </a:lvl1pPr>
            <a:lvl2pPr marL="742806" indent="0" defTabSz="449939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2137213" algn="l"/>
              </a:tabLst>
              <a:defRPr sz="2750" spc="11"/>
            </a:lvl2pPr>
            <a:lvl3pPr marL="1485609" indent="0" defTabSz="449939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2137213" algn="l"/>
              </a:tabLst>
              <a:defRPr sz="2750" spc="11"/>
            </a:lvl3pPr>
            <a:lvl4pPr marL="2228414" indent="0" defTabSz="449939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2137213" algn="l"/>
              </a:tabLst>
              <a:defRPr sz="2750" spc="11"/>
            </a:lvl4pPr>
            <a:lvl5pPr marL="2971220" indent="0" defTabSz="449939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2137213" algn="l"/>
              </a:tabLst>
              <a:defRPr sz="2750" spc="11"/>
            </a:lvl5pPr>
          </a:lstStyle>
          <a:p>
            <a:pPr>
              <a:defRPr/>
            </a:pPr>
            <a:r>
              <a:rPr/>
              <a:t>Место обучения кадров требуют от нас анализа систем массового  участия. Таким образом постоянное информационно-  пропагандистское обеспечение нашей деятельности играет  важную роль</a:t>
            </a:r>
            <a:endParaRPr/>
          </a:p>
          <a:p>
            <a:pPr lvl="1">
              <a:defRPr/>
            </a:pPr>
            <a:endParaRPr/>
          </a:p>
          <a:p>
            <a:pPr lvl="2">
              <a:defRPr/>
            </a:pPr>
            <a:endParaRPr/>
          </a:p>
          <a:p>
            <a:pPr lvl="3">
              <a:defRPr/>
            </a:pPr>
            <a:endParaRPr/>
          </a:p>
          <a:p>
            <a:pPr lvl="4">
              <a:defRPr/>
            </a:pPr>
            <a:endParaRPr/>
          </a:p>
        </p:txBody>
      </p:sp>
      <p:sp>
        <p:nvSpPr>
          <p:cNvPr id="139" name="Текст 29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1948859" y="4844657"/>
            <a:ext cx="10056187" cy="1202438"/>
          </a:xfrm>
          <a:prstGeom prst="rect">
            <a:avLst/>
          </a:prstGeom>
        </p:spPr>
        <p:txBody>
          <a:bodyPr>
            <a:noAutofit/>
          </a:bodyPr>
          <a:lstStyle>
            <a:lvl1pPr marL="0" marR="402302" indent="0" defTabSz="449939">
              <a:lnSpc>
                <a:spcPct val="113900"/>
              </a:lnSpc>
              <a:spcBef>
                <a:spcPts val="0"/>
              </a:spcBef>
              <a:buSzTx/>
              <a:buFontTx/>
              <a:buNone/>
              <a:defRPr sz="2650" spc="-97">
                <a:solidFill>
                  <a:srgbClr val="282828"/>
                </a:solidFill>
              </a:defRPr>
            </a:lvl1pPr>
          </a:lstStyle>
          <a:p>
            <a:pPr>
              <a:defRPr/>
            </a:pPr>
            <a:r>
              <a:rPr/>
              <a:t>Таким образом постоянное информационно-пропагандистское  обеспечение нашей деятельности играет важную роль</a:t>
            </a:r>
            <a:endParaRPr/>
          </a:p>
        </p:txBody>
      </p:sp>
      <p:sp>
        <p:nvSpPr>
          <p:cNvPr id="140" name="Текст 29"/>
          <p:cNvSpPr>
            <a:spLocks noGrp="1"/>
          </p:cNvSpPr>
          <p:nvPr>
            <p:ph type="body" sz="quarter" idx="22" hasCustomPrompt="1"/>
          </p:nvPr>
        </p:nvSpPr>
        <p:spPr bwMode="auto">
          <a:xfrm>
            <a:off x="1948859" y="6215977"/>
            <a:ext cx="10056187" cy="79511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defTabSz="449939">
              <a:lnSpc>
                <a:spcPct val="100000"/>
              </a:lnSpc>
              <a:spcBef>
                <a:spcPts val="0"/>
              </a:spcBef>
              <a:buSzTx/>
              <a:buFontTx/>
              <a:buNone/>
              <a:tabLst>
                <a:tab pos="2137213" algn="l"/>
              </a:tabLst>
              <a:defRPr sz="2650" spc="-97">
                <a:solidFill>
                  <a:srgbClr val="282828"/>
                </a:solidFill>
              </a:defRPr>
            </a:lvl1pPr>
          </a:lstStyle>
          <a:p>
            <a:pPr>
              <a:defRPr/>
            </a:pPr>
            <a:r>
              <a:rPr/>
              <a:t>Консультация	с широким активом</a:t>
            </a:r>
            <a:endParaRPr/>
          </a:p>
        </p:txBody>
      </p:sp>
      <p:sp>
        <p:nvSpPr>
          <p:cNvPr id="142" name="Текст 12"/>
          <p:cNvSpPr>
            <a:spLocks noGrp="1"/>
          </p:cNvSpPr>
          <p:nvPr>
            <p:ph type="body" sz="quarter" idx="23" hasCustomPrompt="1"/>
          </p:nvPr>
        </p:nvSpPr>
        <p:spPr bwMode="auto">
          <a:xfrm>
            <a:off x="665449" y="625738"/>
            <a:ext cx="16949403" cy="111959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defTabSz="449939">
              <a:lnSpc>
                <a:spcPct val="100000"/>
              </a:lnSpc>
              <a:spcBef>
                <a:spcPts val="97"/>
              </a:spcBef>
              <a:buSzTx/>
              <a:buFontTx/>
              <a:buNone/>
              <a:defRPr sz="5900"/>
            </a:lvl1pPr>
          </a:lstStyle>
          <a:p>
            <a:pPr>
              <a:defRPr/>
            </a:pPr>
            <a:r>
              <a:rPr/>
              <a:t>Заголовок слайда вашей презентации</a:t>
            </a:r>
            <a:endParaRPr/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24_ТС заголовок в 1 строку c картинко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5"/>
          <p:cNvSpPr/>
          <p:nvPr userDrawn="1"/>
        </p:nvSpPr>
        <p:spPr bwMode="auto">
          <a:xfrm>
            <a:off x="0" y="-2"/>
            <a:ext cx="19799300" cy="5077222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4996" rIns="44996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sz="800"/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26_ТС заголовок в 1 строку c картинко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Прямоугольник с одним усеченным и одним скругленным углом 1"/>
          <p:cNvSpPr/>
          <p:nvPr userDrawn="1"/>
        </p:nvSpPr>
        <p:spPr bwMode="auto">
          <a:xfrm rot="16199998">
            <a:off x="8130786" y="-8129359"/>
            <a:ext cx="3525495" cy="19792216"/>
          </a:xfrm>
          <a:custGeom>
            <a:avLst/>
            <a:gdLst>
              <a:gd name="connsiteX0" fmla="*/ 1613624 w 4538133"/>
              <a:gd name="connsiteY0" fmla="*/ 0 h 11160126"/>
              <a:gd name="connsiteX1" fmla="*/ 4538133 w 4538133"/>
              <a:gd name="connsiteY1" fmla="*/ 0 h 11160126"/>
              <a:gd name="connsiteX2" fmla="*/ 4538133 w 4538133"/>
              <a:gd name="connsiteY2" fmla="*/ 0 h 11160126"/>
              <a:gd name="connsiteX3" fmla="*/ 4538133 w 4538133"/>
              <a:gd name="connsiteY3" fmla="*/ 11160126 h 11160126"/>
              <a:gd name="connsiteX4" fmla="*/ 0 w 4538133"/>
              <a:gd name="connsiteY4" fmla="*/ 11160126 h 11160126"/>
              <a:gd name="connsiteX5" fmla="*/ 0 w 4538133"/>
              <a:gd name="connsiteY5" fmla="*/ 1613624 h 11160126"/>
              <a:gd name="connsiteX6" fmla="*/ 1613624 w 4538133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4538133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6665512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5919063 w 6665512"/>
              <a:gd name="connsiteY3" fmla="*/ 11104143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6646850 w 6665512"/>
              <a:gd name="connsiteY3" fmla="*/ 11122804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50946 w 6702834"/>
              <a:gd name="connsiteY0" fmla="*/ 0 h 19893580"/>
              <a:gd name="connsiteX1" fmla="*/ 4575455 w 6702834"/>
              <a:gd name="connsiteY1" fmla="*/ 0 h 19893580"/>
              <a:gd name="connsiteX2" fmla="*/ 6702834 w 6702834"/>
              <a:gd name="connsiteY2" fmla="*/ 0 h 19893580"/>
              <a:gd name="connsiteX3" fmla="*/ 6684172 w 6702834"/>
              <a:gd name="connsiteY3" fmla="*/ 11122804 h 19893580"/>
              <a:gd name="connsiteX4" fmla="*/ 0 w 6702834"/>
              <a:gd name="connsiteY4" fmla="*/ 19893580 h 19893580"/>
              <a:gd name="connsiteX5" fmla="*/ 37322 w 6702834"/>
              <a:gd name="connsiteY5" fmla="*/ 1613624 h 19893580"/>
              <a:gd name="connsiteX6" fmla="*/ 1650946 w 6702834"/>
              <a:gd name="connsiteY6" fmla="*/ 0 h 19893580"/>
              <a:gd name="connsiteX0" fmla="*/ 1650946 w 6702834"/>
              <a:gd name="connsiteY0" fmla="*/ 0 h 19893580"/>
              <a:gd name="connsiteX1" fmla="*/ 4575455 w 6702834"/>
              <a:gd name="connsiteY1" fmla="*/ 0 h 19893580"/>
              <a:gd name="connsiteX2" fmla="*/ 6702834 w 6702834"/>
              <a:gd name="connsiteY2" fmla="*/ 0 h 19893580"/>
              <a:gd name="connsiteX3" fmla="*/ 6665511 w 6702834"/>
              <a:gd name="connsiteY3" fmla="*/ 19800273 h 19893580"/>
              <a:gd name="connsiteX4" fmla="*/ 0 w 6702834"/>
              <a:gd name="connsiteY4" fmla="*/ 19893580 h 19893580"/>
              <a:gd name="connsiteX5" fmla="*/ 37322 w 6702834"/>
              <a:gd name="connsiteY5" fmla="*/ 1613624 h 19893580"/>
              <a:gd name="connsiteX6" fmla="*/ 1650946 w 6702834"/>
              <a:gd name="connsiteY6" fmla="*/ 0 h 19893580"/>
              <a:gd name="connsiteX0" fmla="*/ 1632285 w 6684173"/>
              <a:gd name="connsiteY0" fmla="*/ 0 h 19837596"/>
              <a:gd name="connsiteX1" fmla="*/ 4556794 w 6684173"/>
              <a:gd name="connsiteY1" fmla="*/ 0 h 19837596"/>
              <a:gd name="connsiteX2" fmla="*/ 6684173 w 6684173"/>
              <a:gd name="connsiteY2" fmla="*/ 0 h 19837596"/>
              <a:gd name="connsiteX3" fmla="*/ 6646850 w 6684173"/>
              <a:gd name="connsiteY3" fmla="*/ 19800273 h 19837596"/>
              <a:gd name="connsiteX4" fmla="*/ 0 w 6684173"/>
              <a:gd name="connsiteY4" fmla="*/ 19837596 h 19837596"/>
              <a:gd name="connsiteX5" fmla="*/ 18661 w 6684173"/>
              <a:gd name="connsiteY5" fmla="*/ 1613624 h 19837596"/>
              <a:gd name="connsiteX6" fmla="*/ 1632285 w 6684173"/>
              <a:gd name="connsiteY6" fmla="*/ 0 h 19837596"/>
              <a:gd name="connsiteX0" fmla="*/ 1644985 w 6696873"/>
              <a:gd name="connsiteY0" fmla="*/ 0 h 19800273"/>
              <a:gd name="connsiteX1" fmla="*/ 4569494 w 6696873"/>
              <a:gd name="connsiteY1" fmla="*/ 0 h 19800273"/>
              <a:gd name="connsiteX2" fmla="*/ 6696873 w 6696873"/>
              <a:gd name="connsiteY2" fmla="*/ 0 h 19800273"/>
              <a:gd name="connsiteX3" fmla="*/ 6659550 w 6696873"/>
              <a:gd name="connsiteY3" fmla="*/ 19800273 h 19800273"/>
              <a:gd name="connsiteX4" fmla="*/ 0 w 6696873"/>
              <a:gd name="connsiteY4" fmla="*/ 19774099 h 19800273"/>
              <a:gd name="connsiteX5" fmla="*/ 31361 w 6696873"/>
              <a:gd name="connsiteY5" fmla="*/ 1613624 h 19800273"/>
              <a:gd name="connsiteX6" fmla="*/ 1644985 w 6696873"/>
              <a:gd name="connsiteY6" fmla="*/ 0 h 19800273"/>
              <a:gd name="connsiteX0" fmla="*/ 1644985 w 6696873"/>
              <a:gd name="connsiteY0" fmla="*/ 0 h 19800273"/>
              <a:gd name="connsiteX1" fmla="*/ 4569494 w 6696873"/>
              <a:gd name="connsiteY1" fmla="*/ 0 h 19800273"/>
              <a:gd name="connsiteX2" fmla="*/ 6696873 w 6696873"/>
              <a:gd name="connsiteY2" fmla="*/ 0 h 19800273"/>
              <a:gd name="connsiteX3" fmla="*/ 6659550 w 6696873"/>
              <a:gd name="connsiteY3" fmla="*/ 19800273 h 19800273"/>
              <a:gd name="connsiteX4" fmla="*/ 0 w 6696873"/>
              <a:gd name="connsiteY4" fmla="*/ 19786800 h 19800273"/>
              <a:gd name="connsiteX5" fmla="*/ 31361 w 6696873"/>
              <a:gd name="connsiteY5" fmla="*/ 1613624 h 19800273"/>
              <a:gd name="connsiteX6" fmla="*/ 1644985 w 6696873"/>
              <a:gd name="connsiteY6" fmla="*/ 0 h 19800273"/>
              <a:gd name="connsiteX0" fmla="*/ 1644985 w 8920162"/>
              <a:gd name="connsiteY0" fmla="*/ 0 h 19800272"/>
              <a:gd name="connsiteX1" fmla="*/ 4569494 w 8920162"/>
              <a:gd name="connsiteY1" fmla="*/ 0 h 19800272"/>
              <a:gd name="connsiteX2" fmla="*/ 6696873 w 8920162"/>
              <a:gd name="connsiteY2" fmla="*/ 0 h 19800272"/>
              <a:gd name="connsiteX3" fmla="*/ 8920150 w 8920162"/>
              <a:gd name="connsiteY3" fmla="*/ 19800272 h 19800272"/>
              <a:gd name="connsiteX4" fmla="*/ 0 w 8920162"/>
              <a:gd name="connsiteY4" fmla="*/ 19786800 h 19800272"/>
              <a:gd name="connsiteX5" fmla="*/ 31361 w 8920162"/>
              <a:gd name="connsiteY5" fmla="*/ 1613624 h 19800272"/>
              <a:gd name="connsiteX6" fmla="*/ 1644985 w 8920162"/>
              <a:gd name="connsiteY6" fmla="*/ 0 h 19800272"/>
              <a:gd name="connsiteX0" fmla="*/ 1644985 w 8932073"/>
              <a:gd name="connsiteY0" fmla="*/ 0 h 19800272"/>
              <a:gd name="connsiteX1" fmla="*/ 4569494 w 8932073"/>
              <a:gd name="connsiteY1" fmla="*/ 0 h 19800272"/>
              <a:gd name="connsiteX2" fmla="*/ 8932073 w 8932073"/>
              <a:gd name="connsiteY2" fmla="*/ 0 h 19800272"/>
              <a:gd name="connsiteX3" fmla="*/ 8920150 w 8932073"/>
              <a:gd name="connsiteY3" fmla="*/ 19800272 h 19800272"/>
              <a:gd name="connsiteX4" fmla="*/ 0 w 8932073"/>
              <a:gd name="connsiteY4" fmla="*/ 19786800 h 19800272"/>
              <a:gd name="connsiteX5" fmla="*/ 31361 w 8932073"/>
              <a:gd name="connsiteY5" fmla="*/ 1613624 h 19800272"/>
              <a:gd name="connsiteX6" fmla="*/ 1644985 w 8932073"/>
              <a:gd name="connsiteY6" fmla="*/ 0 h 19800272"/>
              <a:gd name="connsiteX0" fmla="*/ 1644985 w 8920158"/>
              <a:gd name="connsiteY0" fmla="*/ 0 h 19800272"/>
              <a:gd name="connsiteX1" fmla="*/ 4569494 w 8920158"/>
              <a:gd name="connsiteY1" fmla="*/ 0 h 19800272"/>
              <a:gd name="connsiteX2" fmla="*/ 5359534 w 8920158"/>
              <a:gd name="connsiteY2" fmla="*/ 21265 h 19800272"/>
              <a:gd name="connsiteX3" fmla="*/ 8920150 w 8920158"/>
              <a:gd name="connsiteY3" fmla="*/ 19800272 h 19800272"/>
              <a:gd name="connsiteX4" fmla="*/ 0 w 8920158"/>
              <a:gd name="connsiteY4" fmla="*/ 19786800 h 19800272"/>
              <a:gd name="connsiteX5" fmla="*/ 31361 w 8920158"/>
              <a:gd name="connsiteY5" fmla="*/ 1613624 h 19800272"/>
              <a:gd name="connsiteX6" fmla="*/ 1644985 w 8920158"/>
              <a:gd name="connsiteY6" fmla="*/ 0 h 19800272"/>
              <a:gd name="connsiteX0" fmla="*/ 1644985 w 8920157"/>
              <a:gd name="connsiteY0" fmla="*/ 0 h 19800272"/>
              <a:gd name="connsiteX1" fmla="*/ 4569494 w 8920157"/>
              <a:gd name="connsiteY1" fmla="*/ 0 h 19800272"/>
              <a:gd name="connsiteX2" fmla="*/ 4891701 w 8920157"/>
              <a:gd name="connsiteY2" fmla="*/ 0 h 19800272"/>
              <a:gd name="connsiteX3" fmla="*/ 8920150 w 8920157"/>
              <a:gd name="connsiteY3" fmla="*/ 19800272 h 19800272"/>
              <a:gd name="connsiteX4" fmla="*/ 0 w 8920157"/>
              <a:gd name="connsiteY4" fmla="*/ 19786800 h 19800272"/>
              <a:gd name="connsiteX5" fmla="*/ 31361 w 8920157"/>
              <a:gd name="connsiteY5" fmla="*/ 1613624 h 19800272"/>
              <a:gd name="connsiteX6" fmla="*/ 1644985 w 8920157"/>
              <a:gd name="connsiteY6" fmla="*/ 0 h 19800272"/>
              <a:gd name="connsiteX0" fmla="*/ 1644985 w 4891701"/>
              <a:gd name="connsiteY0" fmla="*/ 0 h 19800275"/>
              <a:gd name="connsiteX1" fmla="*/ 4569494 w 4891701"/>
              <a:gd name="connsiteY1" fmla="*/ 0 h 19800275"/>
              <a:gd name="connsiteX2" fmla="*/ 4891701 w 4891701"/>
              <a:gd name="connsiteY2" fmla="*/ 0 h 19800275"/>
              <a:gd name="connsiteX3" fmla="*/ 4645862 w 4891701"/>
              <a:gd name="connsiteY3" fmla="*/ 19800275 h 19800275"/>
              <a:gd name="connsiteX4" fmla="*/ 0 w 4891701"/>
              <a:gd name="connsiteY4" fmla="*/ 19786800 h 19800275"/>
              <a:gd name="connsiteX5" fmla="*/ 31361 w 4891701"/>
              <a:gd name="connsiteY5" fmla="*/ 1613624 h 19800275"/>
              <a:gd name="connsiteX6" fmla="*/ 1644985 w 4891701"/>
              <a:gd name="connsiteY6" fmla="*/ 0 h 19800275"/>
              <a:gd name="connsiteX0" fmla="*/ 1644985 w 4891701"/>
              <a:gd name="connsiteY0" fmla="*/ 0 h 19789643"/>
              <a:gd name="connsiteX1" fmla="*/ 4569494 w 4891701"/>
              <a:gd name="connsiteY1" fmla="*/ 0 h 19789643"/>
              <a:gd name="connsiteX2" fmla="*/ 4891701 w 4891701"/>
              <a:gd name="connsiteY2" fmla="*/ 0 h 19789643"/>
              <a:gd name="connsiteX3" fmla="*/ 4667127 w 4891701"/>
              <a:gd name="connsiteY3" fmla="*/ 19789643 h 19789643"/>
              <a:gd name="connsiteX4" fmla="*/ 0 w 4891701"/>
              <a:gd name="connsiteY4" fmla="*/ 19786800 h 19789643"/>
              <a:gd name="connsiteX5" fmla="*/ 31361 w 4891701"/>
              <a:gd name="connsiteY5" fmla="*/ 1613624 h 19789643"/>
              <a:gd name="connsiteX6" fmla="*/ 1644985 w 4891701"/>
              <a:gd name="connsiteY6" fmla="*/ 0 h 19789643"/>
              <a:gd name="connsiteX0" fmla="*/ 1644985 w 4891701"/>
              <a:gd name="connsiteY0" fmla="*/ 0 h 19789643"/>
              <a:gd name="connsiteX1" fmla="*/ 3846480 w 4891701"/>
              <a:gd name="connsiteY1" fmla="*/ 0 h 19789643"/>
              <a:gd name="connsiteX2" fmla="*/ 4891701 w 4891701"/>
              <a:gd name="connsiteY2" fmla="*/ 0 h 19789643"/>
              <a:gd name="connsiteX3" fmla="*/ 4667127 w 4891701"/>
              <a:gd name="connsiteY3" fmla="*/ 19789643 h 19789643"/>
              <a:gd name="connsiteX4" fmla="*/ 0 w 4891701"/>
              <a:gd name="connsiteY4" fmla="*/ 19786800 h 19789643"/>
              <a:gd name="connsiteX5" fmla="*/ 31361 w 4891701"/>
              <a:gd name="connsiteY5" fmla="*/ 1613624 h 19789643"/>
              <a:gd name="connsiteX6" fmla="*/ 1644985 w 4891701"/>
              <a:gd name="connsiteY6" fmla="*/ 0 h 19789643"/>
              <a:gd name="connsiteX0" fmla="*/ 1644985 w 4667184"/>
              <a:gd name="connsiteY0" fmla="*/ 0 h 19789643"/>
              <a:gd name="connsiteX1" fmla="*/ 3846480 w 4667184"/>
              <a:gd name="connsiteY1" fmla="*/ 0 h 19789643"/>
              <a:gd name="connsiteX2" fmla="*/ 4179320 w 4667184"/>
              <a:gd name="connsiteY2" fmla="*/ 10633 h 19789643"/>
              <a:gd name="connsiteX3" fmla="*/ 4667127 w 4667184"/>
              <a:gd name="connsiteY3" fmla="*/ 19789643 h 19789643"/>
              <a:gd name="connsiteX4" fmla="*/ 0 w 4667184"/>
              <a:gd name="connsiteY4" fmla="*/ 19786800 h 19789643"/>
              <a:gd name="connsiteX5" fmla="*/ 31361 w 4667184"/>
              <a:gd name="connsiteY5" fmla="*/ 1613624 h 19789643"/>
              <a:gd name="connsiteX6" fmla="*/ 1644985 w 4667184"/>
              <a:gd name="connsiteY6" fmla="*/ 0 h 19789643"/>
              <a:gd name="connsiteX0" fmla="*/ 1644985 w 4669085"/>
              <a:gd name="connsiteY0" fmla="*/ 0 h 19789643"/>
              <a:gd name="connsiteX1" fmla="*/ 3846480 w 4669085"/>
              <a:gd name="connsiteY1" fmla="*/ 0 h 19789643"/>
              <a:gd name="connsiteX2" fmla="*/ 4668418 w 4669085"/>
              <a:gd name="connsiteY2" fmla="*/ 0 h 19789643"/>
              <a:gd name="connsiteX3" fmla="*/ 4667127 w 4669085"/>
              <a:gd name="connsiteY3" fmla="*/ 19789643 h 19789643"/>
              <a:gd name="connsiteX4" fmla="*/ 0 w 4669085"/>
              <a:gd name="connsiteY4" fmla="*/ 19786800 h 19789643"/>
              <a:gd name="connsiteX5" fmla="*/ 31361 w 4669085"/>
              <a:gd name="connsiteY5" fmla="*/ 1613624 h 19789643"/>
              <a:gd name="connsiteX6" fmla="*/ 1644985 w 4669085"/>
              <a:gd name="connsiteY6" fmla="*/ 0 h 19789643"/>
              <a:gd name="connsiteX0" fmla="*/ 1644985 w 4668418"/>
              <a:gd name="connsiteY0" fmla="*/ 0 h 19786800"/>
              <a:gd name="connsiteX1" fmla="*/ 3846480 w 4668418"/>
              <a:gd name="connsiteY1" fmla="*/ 0 h 19786800"/>
              <a:gd name="connsiteX2" fmla="*/ 4668418 w 4668418"/>
              <a:gd name="connsiteY2" fmla="*/ 0 h 19786800"/>
              <a:gd name="connsiteX3" fmla="*/ 3092327 w 4668418"/>
              <a:gd name="connsiteY3" fmla="*/ 19307044 h 19786800"/>
              <a:gd name="connsiteX4" fmla="*/ 0 w 4668418"/>
              <a:gd name="connsiteY4" fmla="*/ 19786800 h 19786800"/>
              <a:gd name="connsiteX5" fmla="*/ 31361 w 4668418"/>
              <a:gd name="connsiteY5" fmla="*/ 1613624 h 19786800"/>
              <a:gd name="connsiteX6" fmla="*/ 1644985 w 4668418"/>
              <a:gd name="connsiteY6" fmla="*/ 0 h 19786800"/>
              <a:gd name="connsiteX0" fmla="*/ 1644985 w 4668418"/>
              <a:gd name="connsiteY0" fmla="*/ 0 h 19789644"/>
              <a:gd name="connsiteX1" fmla="*/ 3846480 w 4668418"/>
              <a:gd name="connsiteY1" fmla="*/ 0 h 19789644"/>
              <a:gd name="connsiteX2" fmla="*/ 4668418 w 4668418"/>
              <a:gd name="connsiteY2" fmla="*/ 0 h 19789644"/>
              <a:gd name="connsiteX3" fmla="*/ 3524127 w 4668418"/>
              <a:gd name="connsiteY3" fmla="*/ 19789644 h 19789644"/>
              <a:gd name="connsiteX4" fmla="*/ 0 w 4668418"/>
              <a:gd name="connsiteY4" fmla="*/ 19786800 h 19789644"/>
              <a:gd name="connsiteX5" fmla="*/ 31361 w 4668418"/>
              <a:gd name="connsiteY5" fmla="*/ 1613624 h 19789644"/>
              <a:gd name="connsiteX6" fmla="*/ 1644985 w 4668418"/>
              <a:gd name="connsiteY6" fmla="*/ 0 h 19789644"/>
              <a:gd name="connsiteX0" fmla="*/ 1644985 w 4668418"/>
              <a:gd name="connsiteY0" fmla="*/ 0 h 19789644"/>
              <a:gd name="connsiteX1" fmla="*/ 2576480 w 4668418"/>
              <a:gd name="connsiteY1" fmla="*/ 0 h 19789644"/>
              <a:gd name="connsiteX2" fmla="*/ 4668418 w 4668418"/>
              <a:gd name="connsiteY2" fmla="*/ 0 h 19789644"/>
              <a:gd name="connsiteX3" fmla="*/ 3524127 w 4668418"/>
              <a:gd name="connsiteY3" fmla="*/ 19789644 h 19789644"/>
              <a:gd name="connsiteX4" fmla="*/ 0 w 4668418"/>
              <a:gd name="connsiteY4" fmla="*/ 19786800 h 19789644"/>
              <a:gd name="connsiteX5" fmla="*/ 31361 w 4668418"/>
              <a:gd name="connsiteY5" fmla="*/ 1613624 h 19789644"/>
              <a:gd name="connsiteX6" fmla="*/ 1644985 w 4668418"/>
              <a:gd name="connsiteY6" fmla="*/ 0 h 19789644"/>
              <a:gd name="connsiteX0" fmla="*/ 1644985 w 3524177"/>
              <a:gd name="connsiteY0" fmla="*/ 25400 h 19815044"/>
              <a:gd name="connsiteX1" fmla="*/ 2576480 w 3524177"/>
              <a:gd name="connsiteY1" fmla="*/ 25400 h 19815044"/>
              <a:gd name="connsiteX2" fmla="*/ 2966618 w 3524177"/>
              <a:gd name="connsiteY2" fmla="*/ 0 h 19815044"/>
              <a:gd name="connsiteX3" fmla="*/ 3524127 w 3524177"/>
              <a:gd name="connsiteY3" fmla="*/ 19815044 h 19815044"/>
              <a:gd name="connsiteX4" fmla="*/ 0 w 3524177"/>
              <a:gd name="connsiteY4" fmla="*/ 19812200 h 19815044"/>
              <a:gd name="connsiteX5" fmla="*/ 31361 w 3524177"/>
              <a:gd name="connsiteY5" fmla="*/ 1639024 h 19815044"/>
              <a:gd name="connsiteX6" fmla="*/ 1644985 w 3524177"/>
              <a:gd name="connsiteY6" fmla="*/ 25400 h 19815044"/>
              <a:gd name="connsiteX0" fmla="*/ 1644985 w 3550818"/>
              <a:gd name="connsiteY0" fmla="*/ 0 h 19789644"/>
              <a:gd name="connsiteX1" fmla="*/ 2576480 w 3550818"/>
              <a:gd name="connsiteY1" fmla="*/ 0 h 19789644"/>
              <a:gd name="connsiteX2" fmla="*/ 3550818 w 3550818"/>
              <a:gd name="connsiteY2" fmla="*/ 76200 h 19789644"/>
              <a:gd name="connsiteX3" fmla="*/ 3524127 w 3550818"/>
              <a:gd name="connsiteY3" fmla="*/ 19789644 h 19789644"/>
              <a:gd name="connsiteX4" fmla="*/ 0 w 3550818"/>
              <a:gd name="connsiteY4" fmla="*/ 19786800 h 19789644"/>
              <a:gd name="connsiteX5" fmla="*/ 31361 w 3550818"/>
              <a:gd name="connsiteY5" fmla="*/ 1613624 h 19789644"/>
              <a:gd name="connsiteX6" fmla="*/ 1644985 w 3550818"/>
              <a:gd name="connsiteY6" fmla="*/ 0 h 19789644"/>
              <a:gd name="connsiteX0" fmla="*/ 1644985 w 3525318"/>
              <a:gd name="connsiteY0" fmla="*/ 0 h 19789644"/>
              <a:gd name="connsiteX1" fmla="*/ 2576480 w 3525318"/>
              <a:gd name="connsiteY1" fmla="*/ 0 h 19789644"/>
              <a:gd name="connsiteX2" fmla="*/ 3516094 w 3525318"/>
              <a:gd name="connsiteY2" fmla="*/ 6752 h 19789644"/>
              <a:gd name="connsiteX3" fmla="*/ 3524127 w 3525318"/>
              <a:gd name="connsiteY3" fmla="*/ 19789644 h 19789644"/>
              <a:gd name="connsiteX4" fmla="*/ 0 w 3525318"/>
              <a:gd name="connsiteY4" fmla="*/ 19786800 h 19789644"/>
              <a:gd name="connsiteX5" fmla="*/ 31361 w 3525318"/>
              <a:gd name="connsiteY5" fmla="*/ 1613624 h 19789644"/>
              <a:gd name="connsiteX6" fmla="*/ 1644985 w 3525318"/>
              <a:gd name="connsiteY6" fmla="*/ 0 h 19789644"/>
              <a:gd name="connsiteX0" fmla="*/ 1644985 w 3524216"/>
              <a:gd name="connsiteY0" fmla="*/ 0 h 19789644"/>
              <a:gd name="connsiteX1" fmla="*/ 2576480 w 3524216"/>
              <a:gd name="connsiteY1" fmla="*/ 0 h 19789644"/>
              <a:gd name="connsiteX2" fmla="*/ 3215152 w 3524216"/>
              <a:gd name="connsiteY2" fmla="*/ 29901 h 19789644"/>
              <a:gd name="connsiteX3" fmla="*/ 3524127 w 3524216"/>
              <a:gd name="connsiteY3" fmla="*/ 19789644 h 19789644"/>
              <a:gd name="connsiteX4" fmla="*/ 0 w 3524216"/>
              <a:gd name="connsiteY4" fmla="*/ 19786800 h 19789644"/>
              <a:gd name="connsiteX5" fmla="*/ 31361 w 3524216"/>
              <a:gd name="connsiteY5" fmla="*/ 1613624 h 19789644"/>
              <a:gd name="connsiteX6" fmla="*/ 1644985 w 3524216"/>
              <a:gd name="connsiteY6" fmla="*/ 0 h 19789644"/>
              <a:gd name="connsiteX0" fmla="*/ 1644985 w 3527668"/>
              <a:gd name="connsiteY0" fmla="*/ 27972 h 19817616"/>
              <a:gd name="connsiteX1" fmla="*/ 2576480 w 3527668"/>
              <a:gd name="connsiteY1" fmla="*/ 27972 h 19817616"/>
              <a:gd name="connsiteX2" fmla="*/ 3527668 w 3527668"/>
              <a:gd name="connsiteY2" fmla="*/ 0 h 19817616"/>
              <a:gd name="connsiteX3" fmla="*/ 3524127 w 3527668"/>
              <a:gd name="connsiteY3" fmla="*/ 19817616 h 19817616"/>
              <a:gd name="connsiteX4" fmla="*/ 0 w 3527668"/>
              <a:gd name="connsiteY4" fmla="*/ 19814772 h 19817616"/>
              <a:gd name="connsiteX5" fmla="*/ 31361 w 3527668"/>
              <a:gd name="connsiteY5" fmla="*/ 1641596 h 19817616"/>
              <a:gd name="connsiteX6" fmla="*/ 1644985 w 3527668"/>
              <a:gd name="connsiteY6" fmla="*/ 27972 h 19817616"/>
              <a:gd name="connsiteX0" fmla="*/ 1644985 w 3524311"/>
              <a:gd name="connsiteY0" fmla="*/ 0 h 19789644"/>
              <a:gd name="connsiteX1" fmla="*/ 2576480 w 3524311"/>
              <a:gd name="connsiteY1" fmla="*/ 0 h 19789644"/>
              <a:gd name="connsiteX2" fmla="*/ 3383735 w 3524311"/>
              <a:gd name="connsiteY2" fmla="*/ 124428 h 19789644"/>
              <a:gd name="connsiteX3" fmla="*/ 3524127 w 3524311"/>
              <a:gd name="connsiteY3" fmla="*/ 19789644 h 19789644"/>
              <a:gd name="connsiteX4" fmla="*/ 0 w 3524311"/>
              <a:gd name="connsiteY4" fmla="*/ 19786800 h 19789644"/>
              <a:gd name="connsiteX5" fmla="*/ 31361 w 3524311"/>
              <a:gd name="connsiteY5" fmla="*/ 1613624 h 19789644"/>
              <a:gd name="connsiteX6" fmla="*/ 1644985 w 3524311"/>
              <a:gd name="connsiteY6" fmla="*/ 0 h 19789644"/>
              <a:gd name="connsiteX0" fmla="*/ 1644985 w 3525495"/>
              <a:gd name="connsiteY0" fmla="*/ 2572 h 19792216"/>
              <a:gd name="connsiteX1" fmla="*/ 2576480 w 3525495"/>
              <a:gd name="connsiteY1" fmla="*/ 2572 h 19792216"/>
              <a:gd name="connsiteX2" fmla="*/ 3519201 w 3525495"/>
              <a:gd name="connsiteY2" fmla="*/ 0 h 19792216"/>
              <a:gd name="connsiteX3" fmla="*/ 3524127 w 3525495"/>
              <a:gd name="connsiteY3" fmla="*/ 19792216 h 19792216"/>
              <a:gd name="connsiteX4" fmla="*/ 0 w 3525495"/>
              <a:gd name="connsiteY4" fmla="*/ 19789372 h 19792216"/>
              <a:gd name="connsiteX5" fmla="*/ 31361 w 3525495"/>
              <a:gd name="connsiteY5" fmla="*/ 1616196 h 19792216"/>
              <a:gd name="connsiteX6" fmla="*/ 1644985 w 3525495"/>
              <a:gd name="connsiteY6" fmla="*/ 2572 h 19792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25495" h="19792216" fill="norm" stroke="1" extrusionOk="0">
                <a:moveTo>
                  <a:pt x="1644985" y="2572"/>
                </a:moveTo>
                <a:lnTo>
                  <a:pt x="2576480" y="2572"/>
                </a:lnTo>
                <a:lnTo>
                  <a:pt x="3519201" y="0"/>
                </a:lnTo>
                <a:cubicBezTo>
                  <a:pt x="3512980" y="3707601"/>
                  <a:pt x="3530348" y="16084615"/>
                  <a:pt x="3524127" y="19792216"/>
                </a:cubicBezTo>
                <a:lnTo>
                  <a:pt x="0" y="19789372"/>
                </a:lnTo>
                <a:cubicBezTo>
                  <a:pt x="12441" y="13696053"/>
                  <a:pt x="18920" y="7709515"/>
                  <a:pt x="31361" y="1616196"/>
                </a:cubicBezTo>
                <a:cubicBezTo>
                  <a:pt x="31361" y="725016"/>
                  <a:pt x="753805" y="2572"/>
                  <a:pt x="1644985" y="2572"/>
                </a:cubicBezTo>
                <a:close/>
              </a:path>
            </a:pathLst>
          </a:custGeom>
          <a:solidFill>
            <a:schemeClr val="accent6"/>
          </a:solidFill>
          <a:ln w="12700" cap="flat">
            <a:noFill/>
            <a:prstDash val="solid"/>
            <a:miter lim="8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ru-RU" sz="1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15_ТС заголовок в 1 строку c картинко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Прямоугольник с одним усеченным и одним скругленным углом 1"/>
          <p:cNvSpPr/>
          <p:nvPr userDrawn="1"/>
        </p:nvSpPr>
        <p:spPr bwMode="auto">
          <a:xfrm rot="10800000">
            <a:off x="-18662" y="-18661"/>
            <a:ext cx="6665512" cy="11178786"/>
          </a:xfrm>
          <a:custGeom>
            <a:avLst/>
            <a:gdLst>
              <a:gd name="connsiteX0" fmla="*/ 1613624 w 4538133"/>
              <a:gd name="connsiteY0" fmla="*/ 0 h 11160126"/>
              <a:gd name="connsiteX1" fmla="*/ 4538133 w 4538133"/>
              <a:gd name="connsiteY1" fmla="*/ 0 h 11160126"/>
              <a:gd name="connsiteX2" fmla="*/ 4538133 w 4538133"/>
              <a:gd name="connsiteY2" fmla="*/ 0 h 11160126"/>
              <a:gd name="connsiteX3" fmla="*/ 4538133 w 4538133"/>
              <a:gd name="connsiteY3" fmla="*/ 11160126 h 11160126"/>
              <a:gd name="connsiteX4" fmla="*/ 0 w 4538133"/>
              <a:gd name="connsiteY4" fmla="*/ 11160126 h 11160126"/>
              <a:gd name="connsiteX5" fmla="*/ 0 w 4538133"/>
              <a:gd name="connsiteY5" fmla="*/ 1613624 h 11160126"/>
              <a:gd name="connsiteX6" fmla="*/ 1613624 w 4538133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4538133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6665512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5919063 w 6665512"/>
              <a:gd name="connsiteY3" fmla="*/ 11104143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6646850 w 6665512"/>
              <a:gd name="connsiteY3" fmla="*/ 11122804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65512" h="11160126" fill="norm" stroke="1" extrusionOk="0">
                <a:moveTo>
                  <a:pt x="1613624" y="0"/>
                </a:moveTo>
                <a:lnTo>
                  <a:pt x="4538133" y="0"/>
                </a:lnTo>
                <a:lnTo>
                  <a:pt x="6665512" y="0"/>
                </a:lnTo>
                <a:cubicBezTo>
                  <a:pt x="6659291" y="3707601"/>
                  <a:pt x="6653071" y="7415203"/>
                  <a:pt x="6646850" y="11122804"/>
                </a:cubicBezTo>
                <a:lnTo>
                  <a:pt x="0" y="11160126"/>
                </a:lnTo>
                <a:lnTo>
                  <a:pt x="0" y="1613624"/>
                </a:lnTo>
                <a:cubicBezTo>
                  <a:pt x="0" y="722444"/>
                  <a:pt x="722444" y="0"/>
                  <a:pt x="1613624" y="0"/>
                </a:cubicBezTo>
                <a:close/>
              </a:path>
            </a:pathLst>
          </a:custGeom>
          <a:solidFill>
            <a:schemeClr val="accent4"/>
          </a:solidFill>
          <a:ln w="12700" cap="flat">
            <a:noFill/>
            <a:prstDash val="solid"/>
            <a:miter lim="8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ru-RU" sz="1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</p:txBody>
      </p:sp>
      <p:sp>
        <p:nvSpPr>
          <p:cNvPr id="3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13_ТС заголовок в 1 строку c картинкой">
    <p:bg>
      <p:bgPr shadeToTitle="0">
        <a:solidFill>
          <a:schemeClr val="accent6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Прямоугольник с одним усеченным и одним скругленным углом 1"/>
          <p:cNvSpPr/>
          <p:nvPr userDrawn="1"/>
        </p:nvSpPr>
        <p:spPr bwMode="auto">
          <a:xfrm rot="16199998">
            <a:off x="7564506" y="-7560429"/>
            <a:ext cx="4679051" cy="19808065"/>
          </a:xfrm>
          <a:custGeom>
            <a:avLst/>
            <a:gdLst>
              <a:gd name="connsiteX0" fmla="*/ 1613624 w 4538133"/>
              <a:gd name="connsiteY0" fmla="*/ 0 h 11160126"/>
              <a:gd name="connsiteX1" fmla="*/ 4538133 w 4538133"/>
              <a:gd name="connsiteY1" fmla="*/ 0 h 11160126"/>
              <a:gd name="connsiteX2" fmla="*/ 4538133 w 4538133"/>
              <a:gd name="connsiteY2" fmla="*/ 0 h 11160126"/>
              <a:gd name="connsiteX3" fmla="*/ 4538133 w 4538133"/>
              <a:gd name="connsiteY3" fmla="*/ 11160126 h 11160126"/>
              <a:gd name="connsiteX4" fmla="*/ 0 w 4538133"/>
              <a:gd name="connsiteY4" fmla="*/ 11160126 h 11160126"/>
              <a:gd name="connsiteX5" fmla="*/ 0 w 4538133"/>
              <a:gd name="connsiteY5" fmla="*/ 1613624 h 11160126"/>
              <a:gd name="connsiteX6" fmla="*/ 1613624 w 4538133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4538133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6665512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5919063 w 6665512"/>
              <a:gd name="connsiteY3" fmla="*/ 11104143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6646850 w 6665512"/>
              <a:gd name="connsiteY3" fmla="*/ 11122804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50946 w 6702834"/>
              <a:gd name="connsiteY0" fmla="*/ 0 h 19893580"/>
              <a:gd name="connsiteX1" fmla="*/ 4575455 w 6702834"/>
              <a:gd name="connsiteY1" fmla="*/ 0 h 19893580"/>
              <a:gd name="connsiteX2" fmla="*/ 6702834 w 6702834"/>
              <a:gd name="connsiteY2" fmla="*/ 0 h 19893580"/>
              <a:gd name="connsiteX3" fmla="*/ 6684172 w 6702834"/>
              <a:gd name="connsiteY3" fmla="*/ 11122804 h 19893580"/>
              <a:gd name="connsiteX4" fmla="*/ 0 w 6702834"/>
              <a:gd name="connsiteY4" fmla="*/ 19893580 h 19893580"/>
              <a:gd name="connsiteX5" fmla="*/ 37322 w 6702834"/>
              <a:gd name="connsiteY5" fmla="*/ 1613624 h 19893580"/>
              <a:gd name="connsiteX6" fmla="*/ 1650946 w 6702834"/>
              <a:gd name="connsiteY6" fmla="*/ 0 h 19893580"/>
              <a:gd name="connsiteX0" fmla="*/ 1650946 w 6702834"/>
              <a:gd name="connsiteY0" fmla="*/ 0 h 19893580"/>
              <a:gd name="connsiteX1" fmla="*/ 4575455 w 6702834"/>
              <a:gd name="connsiteY1" fmla="*/ 0 h 19893580"/>
              <a:gd name="connsiteX2" fmla="*/ 6702834 w 6702834"/>
              <a:gd name="connsiteY2" fmla="*/ 0 h 19893580"/>
              <a:gd name="connsiteX3" fmla="*/ 6665511 w 6702834"/>
              <a:gd name="connsiteY3" fmla="*/ 19800273 h 19893580"/>
              <a:gd name="connsiteX4" fmla="*/ 0 w 6702834"/>
              <a:gd name="connsiteY4" fmla="*/ 19893580 h 19893580"/>
              <a:gd name="connsiteX5" fmla="*/ 37322 w 6702834"/>
              <a:gd name="connsiteY5" fmla="*/ 1613624 h 19893580"/>
              <a:gd name="connsiteX6" fmla="*/ 1650946 w 6702834"/>
              <a:gd name="connsiteY6" fmla="*/ 0 h 19893580"/>
              <a:gd name="connsiteX0" fmla="*/ 1632285 w 6684173"/>
              <a:gd name="connsiteY0" fmla="*/ 0 h 19837596"/>
              <a:gd name="connsiteX1" fmla="*/ 4556794 w 6684173"/>
              <a:gd name="connsiteY1" fmla="*/ 0 h 19837596"/>
              <a:gd name="connsiteX2" fmla="*/ 6684173 w 6684173"/>
              <a:gd name="connsiteY2" fmla="*/ 0 h 19837596"/>
              <a:gd name="connsiteX3" fmla="*/ 6646850 w 6684173"/>
              <a:gd name="connsiteY3" fmla="*/ 19800273 h 19837596"/>
              <a:gd name="connsiteX4" fmla="*/ 0 w 6684173"/>
              <a:gd name="connsiteY4" fmla="*/ 19837596 h 19837596"/>
              <a:gd name="connsiteX5" fmla="*/ 18661 w 6684173"/>
              <a:gd name="connsiteY5" fmla="*/ 1613624 h 19837596"/>
              <a:gd name="connsiteX6" fmla="*/ 1632285 w 6684173"/>
              <a:gd name="connsiteY6" fmla="*/ 0 h 19837596"/>
              <a:gd name="connsiteX0" fmla="*/ 1644985 w 6696873"/>
              <a:gd name="connsiteY0" fmla="*/ 0 h 19800273"/>
              <a:gd name="connsiteX1" fmla="*/ 4569494 w 6696873"/>
              <a:gd name="connsiteY1" fmla="*/ 0 h 19800273"/>
              <a:gd name="connsiteX2" fmla="*/ 6696873 w 6696873"/>
              <a:gd name="connsiteY2" fmla="*/ 0 h 19800273"/>
              <a:gd name="connsiteX3" fmla="*/ 6659550 w 6696873"/>
              <a:gd name="connsiteY3" fmla="*/ 19800273 h 19800273"/>
              <a:gd name="connsiteX4" fmla="*/ 0 w 6696873"/>
              <a:gd name="connsiteY4" fmla="*/ 19774099 h 19800273"/>
              <a:gd name="connsiteX5" fmla="*/ 31361 w 6696873"/>
              <a:gd name="connsiteY5" fmla="*/ 1613624 h 19800273"/>
              <a:gd name="connsiteX6" fmla="*/ 1644985 w 6696873"/>
              <a:gd name="connsiteY6" fmla="*/ 0 h 19800273"/>
              <a:gd name="connsiteX0" fmla="*/ 1644985 w 6696873"/>
              <a:gd name="connsiteY0" fmla="*/ 0 h 19800273"/>
              <a:gd name="connsiteX1" fmla="*/ 4569494 w 6696873"/>
              <a:gd name="connsiteY1" fmla="*/ 0 h 19800273"/>
              <a:gd name="connsiteX2" fmla="*/ 6696873 w 6696873"/>
              <a:gd name="connsiteY2" fmla="*/ 0 h 19800273"/>
              <a:gd name="connsiteX3" fmla="*/ 6659550 w 6696873"/>
              <a:gd name="connsiteY3" fmla="*/ 19800273 h 19800273"/>
              <a:gd name="connsiteX4" fmla="*/ 0 w 6696873"/>
              <a:gd name="connsiteY4" fmla="*/ 19786800 h 19800273"/>
              <a:gd name="connsiteX5" fmla="*/ 31361 w 6696873"/>
              <a:gd name="connsiteY5" fmla="*/ 1613624 h 19800273"/>
              <a:gd name="connsiteX6" fmla="*/ 1644985 w 6696873"/>
              <a:gd name="connsiteY6" fmla="*/ 0 h 19800273"/>
              <a:gd name="connsiteX0" fmla="*/ 1644985 w 8920162"/>
              <a:gd name="connsiteY0" fmla="*/ 0 h 19800272"/>
              <a:gd name="connsiteX1" fmla="*/ 4569494 w 8920162"/>
              <a:gd name="connsiteY1" fmla="*/ 0 h 19800272"/>
              <a:gd name="connsiteX2" fmla="*/ 6696873 w 8920162"/>
              <a:gd name="connsiteY2" fmla="*/ 0 h 19800272"/>
              <a:gd name="connsiteX3" fmla="*/ 8920150 w 8920162"/>
              <a:gd name="connsiteY3" fmla="*/ 19800272 h 19800272"/>
              <a:gd name="connsiteX4" fmla="*/ 0 w 8920162"/>
              <a:gd name="connsiteY4" fmla="*/ 19786800 h 19800272"/>
              <a:gd name="connsiteX5" fmla="*/ 31361 w 8920162"/>
              <a:gd name="connsiteY5" fmla="*/ 1613624 h 19800272"/>
              <a:gd name="connsiteX6" fmla="*/ 1644985 w 8920162"/>
              <a:gd name="connsiteY6" fmla="*/ 0 h 19800272"/>
              <a:gd name="connsiteX0" fmla="*/ 1644985 w 8932073"/>
              <a:gd name="connsiteY0" fmla="*/ 0 h 19800272"/>
              <a:gd name="connsiteX1" fmla="*/ 4569494 w 8932073"/>
              <a:gd name="connsiteY1" fmla="*/ 0 h 19800272"/>
              <a:gd name="connsiteX2" fmla="*/ 8932073 w 8932073"/>
              <a:gd name="connsiteY2" fmla="*/ 0 h 19800272"/>
              <a:gd name="connsiteX3" fmla="*/ 8920150 w 8932073"/>
              <a:gd name="connsiteY3" fmla="*/ 19800272 h 19800272"/>
              <a:gd name="connsiteX4" fmla="*/ 0 w 8932073"/>
              <a:gd name="connsiteY4" fmla="*/ 19786800 h 19800272"/>
              <a:gd name="connsiteX5" fmla="*/ 31361 w 8932073"/>
              <a:gd name="connsiteY5" fmla="*/ 1613624 h 19800272"/>
              <a:gd name="connsiteX6" fmla="*/ 1644985 w 8932073"/>
              <a:gd name="connsiteY6" fmla="*/ 0 h 19800272"/>
              <a:gd name="connsiteX0" fmla="*/ 1644985 w 8920158"/>
              <a:gd name="connsiteY0" fmla="*/ 0 h 19800272"/>
              <a:gd name="connsiteX1" fmla="*/ 4569494 w 8920158"/>
              <a:gd name="connsiteY1" fmla="*/ 0 h 19800272"/>
              <a:gd name="connsiteX2" fmla="*/ 5359534 w 8920158"/>
              <a:gd name="connsiteY2" fmla="*/ 21265 h 19800272"/>
              <a:gd name="connsiteX3" fmla="*/ 8920150 w 8920158"/>
              <a:gd name="connsiteY3" fmla="*/ 19800272 h 19800272"/>
              <a:gd name="connsiteX4" fmla="*/ 0 w 8920158"/>
              <a:gd name="connsiteY4" fmla="*/ 19786800 h 19800272"/>
              <a:gd name="connsiteX5" fmla="*/ 31361 w 8920158"/>
              <a:gd name="connsiteY5" fmla="*/ 1613624 h 19800272"/>
              <a:gd name="connsiteX6" fmla="*/ 1644985 w 8920158"/>
              <a:gd name="connsiteY6" fmla="*/ 0 h 19800272"/>
              <a:gd name="connsiteX0" fmla="*/ 1644985 w 8920157"/>
              <a:gd name="connsiteY0" fmla="*/ 0 h 19800272"/>
              <a:gd name="connsiteX1" fmla="*/ 4569494 w 8920157"/>
              <a:gd name="connsiteY1" fmla="*/ 0 h 19800272"/>
              <a:gd name="connsiteX2" fmla="*/ 4891701 w 8920157"/>
              <a:gd name="connsiteY2" fmla="*/ 0 h 19800272"/>
              <a:gd name="connsiteX3" fmla="*/ 8920150 w 8920157"/>
              <a:gd name="connsiteY3" fmla="*/ 19800272 h 19800272"/>
              <a:gd name="connsiteX4" fmla="*/ 0 w 8920157"/>
              <a:gd name="connsiteY4" fmla="*/ 19786800 h 19800272"/>
              <a:gd name="connsiteX5" fmla="*/ 31361 w 8920157"/>
              <a:gd name="connsiteY5" fmla="*/ 1613624 h 19800272"/>
              <a:gd name="connsiteX6" fmla="*/ 1644985 w 8920157"/>
              <a:gd name="connsiteY6" fmla="*/ 0 h 19800272"/>
              <a:gd name="connsiteX0" fmla="*/ 1644985 w 4891701"/>
              <a:gd name="connsiteY0" fmla="*/ 0 h 19800275"/>
              <a:gd name="connsiteX1" fmla="*/ 4569494 w 4891701"/>
              <a:gd name="connsiteY1" fmla="*/ 0 h 19800275"/>
              <a:gd name="connsiteX2" fmla="*/ 4891701 w 4891701"/>
              <a:gd name="connsiteY2" fmla="*/ 0 h 19800275"/>
              <a:gd name="connsiteX3" fmla="*/ 4645862 w 4891701"/>
              <a:gd name="connsiteY3" fmla="*/ 19800275 h 19800275"/>
              <a:gd name="connsiteX4" fmla="*/ 0 w 4891701"/>
              <a:gd name="connsiteY4" fmla="*/ 19786800 h 19800275"/>
              <a:gd name="connsiteX5" fmla="*/ 31361 w 4891701"/>
              <a:gd name="connsiteY5" fmla="*/ 1613624 h 19800275"/>
              <a:gd name="connsiteX6" fmla="*/ 1644985 w 4891701"/>
              <a:gd name="connsiteY6" fmla="*/ 0 h 19800275"/>
              <a:gd name="connsiteX0" fmla="*/ 1644985 w 4891701"/>
              <a:gd name="connsiteY0" fmla="*/ 0 h 19789643"/>
              <a:gd name="connsiteX1" fmla="*/ 4569494 w 4891701"/>
              <a:gd name="connsiteY1" fmla="*/ 0 h 19789643"/>
              <a:gd name="connsiteX2" fmla="*/ 4891701 w 4891701"/>
              <a:gd name="connsiteY2" fmla="*/ 0 h 19789643"/>
              <a:gd name="connsiteX3" fmla="*/ 4667127 w 4891701"/>
              <a:gd name="connsiteY3" fmla="*/ 19789643 h 19789643"/>
              <a:gd name="connsiteX4" fmla="*/ 0 w 4891701"/>
              <a:gd name="connsiteY4" fmla="*/ 19786800 h 19789643"/>
              <a:gd name="connsiteX5" fmla="*/ 31361 w 4891701"/>
              <a:gd name="connsiteY5" fmla="*/ 1613624 h 19789643"/>
              <a:gd name="connsiteX6" fmla="*/ 1644985 w 4891701"/>
              <a:gd name="connsiteY6" fmla="*/ 0 h 19789643"/>
              <a:gd name="connsiteX0" fmla="*/ 1644985 w 4891701"/>
              <a:gd name="connsiteY0" fmla="*/ 0 h 19789643"/>
              <a:gd name="connsiteX1" fmla="*/ 3846480 w 4891701"/>
              <a:gd name="connsiteY1" fmla="*/ 0 h 19789643"/>
              <a:gd name="connsiteX2" fmla="*/ 4891701 w 4891701"/>
              <a:gd name="connsiteY2" fmla="*/ 0 h 19789643"/>
              <a:gd name="connsiteX3" fmla="*/ 4667127 w 4891701"/>
              <a:gd name="connsiteY3" fmla="*/ 19789643 h 19789643"/>
              <a:gd name="connsiteX4" fmla="*/ 0 w 4891701"/>
              <a:gd name="connsiteY4" fmla="*/ 19786800 h 19789643"/>
              <a:gd name="connsiteX5" fmla="*/ 31361 w 4891701"/>
              <a:gd name="connsiteY5" fmla="*/ 1613624 h 19789643"/>
              <a:gd name="connsiteX6" fmla="*/ 1644985 w 4891701"/>
              <a:gd name="connsiteY6" fmla="*/ 0 h 19789643"/>
              <a:gd name="connsiteX0" fmla="*/ 1644985 w 4667184"/>
              <a:gd name="connsiteY0" fmla="*/ 0 h 19789643"/>
              <a:gd name="connsiteX1" fmla="*/ 3846480 w 4667184"/>
              <a:gd name="connsiteY1" fmla="*/ 0 h 19789643"/>
              <a:gd name="connsiteX2" fmla="*/ 4179320 w 4667184"/>
              <a:gd name="connsiteY2" fmla="*/ 10633 h 19789643"/>
              <a:gd name="connsiteX3" fmla="*/ 4667127 w 4667184"/>
              <a:gd name="connsiteY3" fmla="*/ 19789643 h 19789643"/>
              <a:gd name="connsiteX4" fmla="*/ 0 w 4667184"/>
              <a:gd name="connsiteY4" fmla="*/ 19786800 h 19789643"/>
              <a:gd name="connsiteX5" fmla="*/ 31361 w 4667184"/>
              <a:gd name="connsiteY5" fmla="*/ 1613624 h 19789643"/>
              <a:gd name="connsiteX6" fmla="*/ 1644985 w 4667184"/>
              <a:gd name="connsiteY6" fmla="*/ 0 h 19789643"/>
              <a:gd name="connsiteX0" fmla="*/ 1644985 w 4669085"/>
              <a:gd name="connsiteY0" fmla="*/ 0 h 19789643"/>
              <a:gd name="connsiteX1" fmla="*/ 3846480 w 4669085"/>
              <a:gd name="connsiteY1" fmla="*/ 0 h 19789643"/>
              <a:gd name="connsiteX2" fmla="*/ 4668418 w 4669085"/>
              <a:gd name="connsiteY2" fmla="*/ 0 h 19789643"/>
              <a:gd name="connsiteX3" fmla="*/ 4667127 w 4669085"/>
              <a:gd name="connsiteY3" fmla="*/ 19789643 h 19789643"/>
              <a:gd name="connsiteX4" fmla="*/ 0 w 4669085"/>
              <a:gd name="connsiteY4" fmla="*/ 19786800 h 19789643"/>
              <a:gd name="connsiteX5" fmla="*/ 31361 w 4669085"/>
              <a:gd name="connsiteY5" fmla="*/ 1613624 h 19789643"/>
              <a:gd name="connsiteX6" fmla="*/ 1644985 w 4669085"/>
              <a:gd name="connsiteY6" fmla="*/ 0 h 19789643"/>
              <a:gd name="connsiteX0" fmla="*/ 1644985 w 4668418"/>
              <a:gd name="connsiteY0" fmla="*/ 0 h 19789644"/>
              <a:gd name="connsiteX1" fmla="*/ 3846480 w 4668418"/>
              <a:gd name="connsiteY1" fmla="*/ 0 h 19789644"/>
              <a:gd name="connsiteX2" fmla="*/ 4668418 w 4668418"/>
              <a:gd name="connsiteY2" fmla="*/ 0 h 19789644"/>
              <a:gd name="connsiteX3" fmla="*/ 4656495 w 4668418"/>
              <a:gd name="connsiteY3" fmla="*/ 19789644 h 19789644"/>
              <a:gd name="connsiteX4" fmla="*/ 0 w 4668418"/>
              <a:gd name="connsiteY4" fmla="*/ 19786800 h 19789644"/>
              <a:gd name="connsiteX5" fmla="*/ 31361 w 4668418"/>
              <a:gd name="connsiteY5" fmla="*/ 1613624 h 19789644"/>
              <a:gd name="connsiteX6" fmla="*/ 1644985 w 4668418"/>
              <a:gd name="connsiteY6" fmla="*/ 0 h 19789644"/>
              <a:gd name="connsiteX0" fmla="*/ 1655618 w 4679051"/>
              <a:gd name="connsiteY0" fmla="*/ 0 h 19808065"/>
              <a:gd name="connsiteX1" fmla="*/ 3857113 w 4679051"/>
              <a:gd name="connsiteY1" fmla="*/ 0 h 19808065"/>
              <a:gd name="connsiteX2" fmla="*/ 4679051 w 4679051"/>
              <a:gd name="connsiteY2" fmla="*/ 0 h 19808065"/>
              <a:gd name="connsiteX3" fmla="*/ 4667128 w 4679051"/>
              <a:gd name="connsiteY3" fmla="*/ 19789644 h 19808065"/>
              <a:gd name="connsiteX4" fmla="*/ 0 w 4679051"/>
              <a:gd name="connsiteY4" fmla="*/ 19808065 h 19808065"/>
              <a:gd name="connsiteX5" fmla="*/ 41994 w 4679051"/>
              <a:gd name="connsiteY5" fmla="*/ 1613624 h 19808065"/>
              <a:gd name="connsiteX6" fmla="*/ 1655618 w 4679051"/>
              <a:gd name="connsiteY6" fmla="*/ 0 h 19808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79051" h="19808065" fill="norm" stroke="1" extrusionOk="0">
                <a:moveTo>
                  <a:pt x="1655618" y="0"/>
                </a:moveTo>
                <a:lnTo>
                  <a:pt x="3857113" y="0"/>
                </a:lnTo>
                <a:lnTo>
                  <a:pt x="4679051" y="0"/>
                </a:lnTo>
                <a:cubicBezTo>
                  <a:pt x="4672830" y="3707601"/>
                  <a:pt x="4673349" y="16082043"/>
                  <a:pt x="4667128" y="19789644"/>
                </a:cubicBezTo>
                <a:lnTo>
                  <a:pt x="0" y="19808065"/>
                </a:lnTo>
                <a:cubicBezTo>
                  <a:pt x="12441" y="13714746"/>
                  <a:pt x="29553" y="7706943"/>
                  <a:pt x="41994" y="1613624"/>
                </a:cubicBezTo>
                <a:cubicBezTo>
                  <a:pt x="41994" y="722444"/>
                  <a:pt x="764438" y="0"/>
                  <a:pt x="1655618" y="0"/>
                </a:cubicBez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 lim="8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ru-RU" sz="1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</p:txBody>
      </p:sp>
      <p:sp>
        <p:nvSpPr>
          <p:cNvPr id="3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11_ТС заголовок в 1 строку c картинкой">
    <p:bg>
      <p:bgPr shadeToTitle="0">
        <a:solidFill>
          <a:schemeClr val="accent6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23_ТС заголовок в 1 строку c картинкой">
    <p:bg>
      <p:bgPr shadeToTitle="0">
        <a:solidFill>
          <a:schemeClr val="accent6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9" name="Рисунок 4"/>
          <p:cNvSpPr>
            <a:spLocks noGrp="1"/>
          </p:cNvSpPr>
          <p:nvPr>
            <p:ph type="pic" sz="quarter" idx="22"/>
          </p:nvPr>
        </p:nvSpPr>
        <p:spPr bwMode="auto">
          <a:xfrm>
            <a:off x="2158206" y="6054340"/>
            <a:ext cx="902000" cy="1011960"/>
          </a:xfrm>
          <a:prstGeom prst="rect">
            <a:avLst/>
          </a:prstGeom>
        </p:spPr>
        <p:txBody>
          <a:bodyPr lIns="91439" rIns="91439"/>
          <a:lstStyle>
            <a:lvl1pPr marL="0" indent="0">
              <a:buFont typeface="Wingdings"/>
              <a:buNone/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196" name="Рисунок 4"/>
          <p:cNvSpPr>
            <a:spLocks noGrp="1"/>
          </p:cNvSpPr>
          <p:nvPr>
            <p:ph type="pic" sz="quarter" idx="28"/>
          </p:nvPr>
        </p:nvSpPr>
        <p:spPr bwMode="auto">
          <a:xfrm>
            <a:off x="7840910" y="6054340"/>
            <a:ext cx="902000" cy="1011960"/>
          </a:xfrm>
          <a:prstGeom prst="rect">
            <a:avLst/>
          </a:prstGeom>
        </p:spPr>
        <p:txBody>
          <a:bodyPr lIns="91439" rIns="91439"/>
          <a:lstStyle>
            <a:lvl1pPr marL="0" indent="0">
              <a:buFont typeface="Wingdings"/>
              <a:buNone/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197" name="Рисунок 4"/>
          <p:cNvSpPr>
            <a:spLocks noGrp="1"/>
          </p:cNvSpPr>
          <p:nvPr>
            <p:ph type="pic" sz="quarter" idx="29"/>
          </p:nvPr>
        </p:nvSpPr>
        <p:spPr bwMode="auto">
          <a:xfrm>
            <a:off x="13670774" y="6054340"/>
            <a:ext cx="902000" cy="1011960"/>
          </a:xfrm>
          <a:prstGeom prst="rect">
            <a:avLst/>
          </a:prstGeom>
        </p:spPr>
        <p:txBody>
          <a:bodyPr lIns="91439" rIns="91439"/>
          <a:lstStyle>
            <a:lvl1pPr marL="0" indent="0">
              <a:buFont typeface="Wingdings"/>
              <a:buNone/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21_Пользовательский маке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Прямоугольник с одним усеченным и одним скругленным углом 1"/>
          <p:cNvSpPr/>
          <p:nvPr userDrawn="1"/>
        </p:nvSpPr>
        <p:spPr bwMode="auto">
          <a:xfrm rot="16199998">
            <a:off x="7009946" y="-7023472"/>
            <a:ext cx="5786685" cy="19806580"/>
          </a:xfrm>
          <a:custGeom>
            <a:avLst/>
            <a:gdLst>
              <a:gd name="connsiteX0" fmla="*/ 1613624 w 4538133"/>
              <a:gd name="connsiteY0" fmla="*/ 0 h 11160126"/>
              <a:gd name="connsiteX1" fmla="*/ 4538133 w 4538133"/>
              <a:gd name="connsiteY1" fmla="*/ 0 h 11160126"/>
              <a:gd name="connsiteX2" fmla="*/ 4538133 w 4538133"/>
              <a:gd name="connsiteY2" fmla="*/ 0 h 11160126"/>
              <a:gd name="connsiteX3" fmla="*/ 4538133 w 4538133"/>
              <a:gd name="connsiteY3" fmla="*/ 11160126 h 11160126"/>
              <a:gd name="connsiteX4" fmla="*/ 0 w 4538133"/>
              <a:gd name="connsiteY4" fmla="*/ 11160126 h 11160126"/>
              <a:gd name="connsiteX5" fmla="*/ 0 w 4538133"/>
              <a:gd name="connsiteY5" fmla="*/ 1613624 h 11160126"/>
              <a:gd name="connsiteX6" fmla="*/ 1613624 w 4538133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4538133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6665512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5919063 w 6665512"/>
              <a:gd name="connsiteY3" fmla="*/ 11104143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6646850 w 6665512"/>
              <a:gd name="connsiteY3" fmla="*/ 11122804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50946 w 6702834"/>
              <a:gd name="connsiteY0" fmla="*/ 0 h 19893580"/>
              <a:gd name="connsiteX1" fmla="*/ 4575455 w 6702834"/>
              <a:gd name="connsiteY1" fmla="*/ 0 h 19893580"/>
              <a:gd name="connsiteX2" fmla="*/ 6702834 w 6702834"/>
              <a:gd name="connsiteY2" fmla="*/ 0 h 19893580"/>
              <a:gd name="connsiteX3" fmla="*/ 6684172 w 6702834"/>
              <a:gd name="connsiteY3" fmla="*/ 11122804 h 19893580"/>
              <a:gd name="connsiteX4" fmla="*/ 0 w 6702834"/>
              <a:gd name="connsiteY4" fmla="*/ 19893580 h 19893580"/>
              <a:gd name="connsiteX5" fmla="*/ 37322 w 6702834"/>
              <a:gd name="connsiteY5" fmla="*/ 1613624 h 19893580"/>
              <a:gd name="connsiteX6" fmla="*/ 1650946 w 6702834"/>
              <a:gd name="connsiteY6" fmla="*/ 0 h 19893580"/>
              <a:gd name="connsiteX0" fmla="*/ 1650946 w 6702834"/>
              <a:gd name="connsiteY0" fmla="*/ 0 h 19893580"/>
              <a:gd name="connsiteX1" fmla="*/ 4575455 w 6702834"/>
              <a:gd name="connsiteY1" fmla="*/ 0 h 19893580"/>
              <a:gd name="connsiteX2" fmla="*/ 6702834 w 6702834"/>
              <a:gd name="connsiteY2" fmla="*/ 0 h 19893580"/>
              <a:gd name="connsiteX3" fmla="*/ 6665511 w 6702834"/>
              <a:gd name="connsiteY3" fmla="*/ 19800273 h 19893580"/>
              <a:gd name="connsiteX4" fmla="*/ 0 w 6702834"/>
              <a:gd name="connsiteY4" fmla="*/ 19893580 h 19893580"/>
              <a:gd name="connsiteX5" fmla="*/ 37322 w 6702834"/>
              <a:gd name="connsiteY5" fmla="*/ 1613624 h 19893580"/>
              <a:gd name="connsiteX6" fmla="*/ 1650946 w 6702834"/>
              <a:gd name="connsiteY6" fmla="*/ 0 h 19893580"/>
              <a:gd name="connsiteX0" fmla="*/ 1632285 w 6684173"/>
              <a:gd name="connsiteY0" fmla="*/ 0 h 19837596"/>
              <a:gd name="connsiteX1" fmla="*/ 4556794 w 6684173"/>
              <a:gd name="connsiteY1" fmla="*/ 0 h 19837596"/>
              <a:gd name="connsiteX2" fmla="*/ 6684173 w 6684173"/>
              <a:gd name="connsiteY2" fmla="*/ 0 h 19837596"/>
              <a:gd name="connsiteX3" fmla="*/ 6646850 w 6684173"/>
              <a:gd name="connsiteY3" fmla="*/ 19800273 h 19837596"/>
              <a:gd name="connsiteX4" fmla="*/ 0 w 6684173"/>
              <a:gd name="connsiteY4" fmla="*/ 19837596 h 19837596"/>
              <a:gd name="connsiteX5" fmla="*/ 18661 w 6684173"/>
              <a:gd name="connsiteY5" fmla="*/ 1613624 h 19837596"/>
              <a:gd name="connsiteX6" fmla="*/ 1632285 w 6684173"/>
              <a:gd name="connsiteY6" fmla="*/ 0 h 19837596"/>
              <a:gd name="connsiteX0" fmla="*/ 1644985 w 6696873"/>
              <a:gd name="connsiteY0" fmla="*/ 0 h 19800273"/>
              <a:gd name="connsiteX1" fmla="*/ 4569494 w 6696873"/>
              <a:gd name="connsiteY1" fmla="*/ 0 h 19800273"/>
              <a:gd name="connsiteX2" fmla="*/ 6696873 w 6696873"/>
              <a:gd name="connsiteY2" fmla="*/ 0 h 19800273"/>
              <a:gd name="connsiteX3" fmla="*/ 6659550 w 6696873"/>
              <a:gd name="connsiteY3" fmla="*/ 19800273 h 19800273"/>
              <a:gd name="connsiteX4" fmla="*/ 0 w 6696873"/>
              <a:gd name="connsiteY4" fmla="*/ 19774099 h 19800273"/>
              <a:gd name="connsiteX5" fmla="*/ 31361 w 6696873"/>
              <a:gd name="connsiteY5" fmla="*/ 1613624 h 19800273"/>
              <a:gd name="connsiteX6" fmla="*/ 1644985 w 6696873"/>
              <a:gd name="connsiteY6" fmla="*/ 0 h 19800273"/>
              <a:gd name="connsiteX0" fmla="*/ 1644985 w 6696873"/>
              <a:gd name="connsiteY0" fmla="*/ 0 h 19800273"/>
              <a:gd name="connsiteX1" fmla="*/ 4569494 w 6696873"/>
              <a:gd name="connsiteY1" fmla="*/ 0 h 19800273"/>
              <a:gd name="connsiteX2" fmla="*/ 6696873 w 6696873"/>
              <a:gd name="connsiteY2" fmla="*/ 0 h 19800273"/>
              <a:gd name="connsiteX3" fmla="*/ 6659550 w 6696873"/>
              <a:gd name="connsiteY3" fmla="*/ 19800273 h 19800273"/>
              <a:gd name="connsiteX4" fmla="*/ 0 w 6696873"/>
              <a:gd name="connsiteY4" fmla="*/ 19786800 h 19800273"/>
              <a:gd name="connsiteX5" fmla="*/ 31361 w 6696873"/>
              <a:gd name="connsiteY5" fmla="*/ 1613624 h 19800273"/>
              <a:gd name="connsiteX6" fmla="*/ 1644985 w 6696873"/>
              <a:gd name="connsiteY6" fmla="*/ 0 h 19800273"/>
              <a:gd name="connsiteX0" fmla="*/ 1644985 w 8920162"/>
              <a:gd name="connsiteY0" fmla="*/ 0 h 19800272"/>
              <a:gd name="connsiteX1" fmla="*/ 4569494 w 8920162"/>
              <a:gd name="connsiteY1" fmla="*/ 0 h 19800272"/>
              <a:gd name="connsiteX2" fmla="*/ 6696873 w 8920162"/>
              <a:gd name="connsiteY2" fmla="*/ 0 h 19800272"/>
              <a:gd name="connsiteX3" fmla="*/ 8920150 w 8920162"/>
              <a:gd name="connsiteY3" fmla="*/ 19800272 h 19800272"/>
              <a:gd name="connsiteX4" fmla="*/ 0 w 8920162"/>
              <a:gd name="connsiteY4" fmla="*/ 19786800 h 19800272"/>
              <a:gd name="connsiteX5" fmla="*/ 31361 w 8920162"/>
              <a:gd name="connsiteY5" fmla="*/ 1613624 h 19800272"/>
              <a:gd name="connsiteX6" fmla="*/ 1644985 w 8920162"/>
              <a:gd name="connsiteY6" fmla="*/ 0 h 19800272"/>
              <a:gd name="connsiteX0" fmla="*/ 1644985 w 8932073"/>
              <a:gd name="connsiteY0" fmla="*/ 0 h 19800272"/>
              <a:gd name="connsiteX1" fmla="*/ 4569494 w 8932073"/>
              <a:gd name="connsiteY1" fmla="*/ 0 h 19800272"/>
              <a:gd name="connsiteX2" fmla="*/ 8932073 w 8932073"/>
              <a:gd name="connsiteY2" fmla="*/ 0 h 19800272"/>
              <a:gd name="connsiteX3" fmla="*/ 8920150 w 8932073"/>
              <a:gd name="connsiteY3" fmla="*/ 19800272 h 19800272"/>
              <a:gd name="connsiteX4" fmla="*/ 0 w 8932073"/>
              <a:gd name="connsiteY4" fmla="*/ 19786800 h 19800272"/>
              <a:gd name="connsiteX5" fmla="*/ 31361 w 8932073"/>
              <a:gd name="connsiteY5" fmla="*/ 1613624 h 19800272"/>
              <a:gd name="connsiteX6" fmla="*/ 1644985 w 8932073"/>
              <a:gd name="connsiteY6" fmla="*/ 0 h 19800272"/>
              <a:gd name="connsiteX0" fmla="*/ 1644985 w 8920158"/>
              <a:gd name="connsiteY0" fmla="*/ 0 h 19800272"/>
              <a:gd name="connsiteX1" fmla="*/ 4569494 w 8920158"/>
              <a:gd name="connsiteY1" fmla="*/ 0 h 19800272"/>
              <a:gd name="connsiteX2" fmla="*/ 5359534 w 8920158"/>
              <a:gd name="connsiteY2" fmla="*/ 21265 h 19800272"/>
              <a:gd name="connsiteX3" fmla="*/ 8920150 w 8920158"/>
              <a:gd name="connsiteY3" fmla="*/ 19800272 h 19800272"/>
              <a:gd name="connsiteX4" fmla="*/ 0 w 8920158"/>
              <a:gd name="connsiteY4" fmla="*/ 19786800 h 19800272"/>
              <a:gd name="connsiteX5" fmla="*/ 31361 w 8920158"/>
              <a:gd name="connsiteY5" fmla="*/ 1613624 h 19800272"/>
              <a:gd name="connsiteX6" fmla="*/ 1644985 w 8920158"/>
              <a:gd name="connsiteY6" fmla="*/ 0 h 19800272"/>
              <a:gd name="connsiteX0" fmla="*/ 1644985 w 8920157"/>
              <a:gd name="connsiteY0" fmla="*/ 0 h 19800272"/>
              <a:gd name="connsiteX1" fmla="*/ 4569494 w 8920157"/>
              <a:gd name="connsiteY1" fmla="*/ 0 h 19800272"/>
              <a:gd name="connsiteX2" fmla="*/ 4891701 w 8920157"/>
              <a:gd name="connsiteY2" fmla="*/ 0 h 19800272"/>
              <a:gd name="connsiteX3" fmla="*/ 8920150 w 8920157"/>
              <a:gd name="connsiteY3" fmla="*/ 19800272 h 19800272"/>
              <a:gd name="connsiteX4" fmla="*/ 0 w 8920157"/>
              <a:gd name="connsiteY4" fmla="*/ 19786800 h 19800272"/>
              <a:gd name="connsiteX5" fmla="*/ 31361 w 8920157"/>
              <a:gd name="connsiteY5" fmla="*/ 1613624 h 19800272"/>
              <a:gd name="connsiteX6" fmla="*/ 1644985 w 8920157"/>
              <a:gd name="connsiteY6" fmla="*/ 0 h 19800272"/>
              <a:gd name="connsiteX0" fmla="*/ 1644985 w 4891701"/>
              <a:gd name="connsiteY0" fmla="*/ 0 h 19800275"/>
              <a:gd name="connsiteX1" fmla="*/ 4569494 w 4891701"/>
              <a:gd name="connsiteY1" fmla="*/ 0 h 19800275"/>
              <a:gd name="connsiteX2" fmla="*/ 4891701 w 4891701"/>
              <a:gd name="connsiteY2" fmla="*/ 0 h 19800275"/>
              <a:gd name="connsiteX3" fmla="*/ 4645862 w 4891701"/>
              <a:gd name="connsiteY3" fmla="*/ 19800275 h 19800275"/>
              <a:gd name="connsiteX4" fmla="*/ 0 w 4891701"/>
              <a:gd name="connsiteY4" fmla="*/ 19786800 h 19800275"/>
              <a:gd name="connsiteX5" fmla="*/ 31361 w 4891701"/>
              <a:gd name="connsiteY5" fmla="*/ 1613624 h 19800275"/>
              <a:gd name="connsiteX6" fmla="*/ 1644985 w 4891701"/>
              <a:gd name="connsiteY6" fmla="*/ 0 h 19800275"/>
              <a:gd name="connsiteX0" fmla="*/ 1644985 w 4891701"/>
              <a:gd name="connsiteY0" fmla="*/ 0 h 19789643"/>
              <a:gd name="connsiteX1" fmla="*/ 4569494 w 4891701"/>
              <a:gd name="connsiteY1" fmla="*/ 0 h 19789643"/>
              <a:gd name="connsiteX2" fmla="*/ 4891701 w 4891701"/>
              <a:gd name="connsiteY2" fmla="*/ 0 h 19789643"/>
              <a:gd name="connsiteX3" fmla="*/ 4667127 w 4891701"/>
              <a:gd name="connsiteY3" fmla="*/ 19789643 h 19789643"/>
              <a:gd name="connsiteX4" fmla="*/ 0 w 4891701"/>
              <a:gd name="connsiteY4" fmla="*/ 19786800 h 19789643"/>
              <a:gd name="connsiteX5" fmla="*/ 31361 w 4891701"/>
              <a:gd name="connsiteY5" fmla="*/ 1613624 h 19789643"/>
              <a:gd name="connsiteX6" fmla="*/ 1644985 w 4891701"/>
              <a:gd name="connsiteY6" fmla="*/ 0 h 19789643"/>
              <a:gd name="connsiteX0" fmla="*/ 1644985 w 4891701"/>
              <a:gd name="connsiteY0" fmla="*/ 0 h 19789643"/>
              <a:gd name="connsiteX1" fmla="*/ 3846480 w 4891701"/>
              <a:gd name="connsiteY1" fmla="*/ 0 h 19789643"/>
              <a:gd name="connsiteX2" fmla="*/ 4891701 w 4891701"/>
              <a:gd name="connsiteY2" fmla="*/ 0 h 19789643"/>
              <a:gd name="connsiteX3" fmla="*/ 4667127 w 4891701"/>
              <a:gd name="connsiteY3" fmla="*/ 19789643 h 19789643"/>
              <a:gd name="connsiteX4" fmla="*/ 0 w 4891701"/>
              <a:gd name="connsiteY4" fmla="*/ 19786800 h 19789643"/>
              <a:gd name="connsiteX5" fmla="*/ 31361 w 4891701"/>
              <a:gd name="connsiteY5" fmla="*/ 1613624 h 19789643"/>
              <a:gd name="connsiteX6" fmla="*/ 1644985 w 4891701"/>
              <a:gd name="connsiteY6" fmla="*/ 0 h 19789643"/>
              <a:gd name="connsiteX0" fmla="*/ 1644985 w 4667184"/>
              <a:gd name="connsiteY0" fmla="*/ 0 h 19789643"/>
              <a:gd name="connsiteX1" fmla="*/ 3846480 w 4667184"/>
              <a:gd name="connsiteY1" fmla="*/ 0 h 19789643"/>
              <a:gd name="connsiteX2" fmla="*/ 4179320 w 4667184"/>
              <a:gd name="connsiteY2" fmla="*/ 10633 h 19789643"/>
              <a:gd name="connsiteX3" fmla="*/ 4667127 w 4667184"/>
              <a:gd name="connsiteY3" fmla="*/ 19789643 h 19789643"/>
              <a:gd name="connsiteX4" fmla="*/ 0 w 4667184"/>
              <a:gd name="connsiteY4" fmla="*/ 19786800 h 19789643"/>
              <a:gd name="connsiteX5" fmla="*/ 31361 w 4667184"/>
              <a:gd name="connsiteY5" fmla="*/ 1613624 h 19789643"/>
              <a:gd name="connsiteX6" fmla="*/ 1644985 w 4667184"/>
              <a:gd name="connsiteY6" fmla="*/ 0 h 19789643"/>
              <a:gd name="connsiteX0" fmla="*/ 1644985 w 4669085"/>
              <a:gd name="connsiteY0" fmla="*/ 0 h 19789643"/>
              <a:gd name="connsiteX1" fmla="*/ 3846480 w 4669085"/>
              <a:gd name="connsiteY1" fmla="*/ 0 h 19789643"/>
              <a:gd name="connsiteX2" fmla="*/ 4668418 w 4669085"/>
              <a:gd name="connsiteY2" fmla="*/ 0 h 19789643"/>
              <a:gd name="connsiteX3" fmla="*/ 4667127 w 4669085"/>
              <a:gd name="connsiteY3" fmla="*/ 19789643 h 19789643"/>
              <a:gd name="connsiteX4" fmla="*/ 0 w 4669085"/>
              <a:gd name="connsiteY4" fmla="*/ 19786800 h 19789643"/>
              <a:gd name="connsiteX5" fmla="*/ 31361 w 4669085"/>
              <a:gd name="connsiteY5" fmla="*/ 1613624 h 19789643"/>
              <a:gd name="connsiteX6" fmla="*/ 1644985 w 4669085"/>
              <a:gd name="connsiteY6" fmla="*/ 0 h 19789643"/>
              <a:gd name="connsiteX0" fmla="*/ 1644985 w 5786018"/>
              <a:gd name="connsiteY0" fmla="*/ 0 h 19789643"/>
              <a:gd name="connsiteX1" fmla="*/ 3846480 w 5786018"/>
              <a:gd name="connsiteY1" fmla="*/ 0 h 19789643"/>
              <a:gd name="connsiteX2" fmla="*/ 5786018 w 5786018"/>
              <a:gd name="connsiteY2" fmla="*/ 16933 h 19789643"/>
              <a:gd name="connsiteX3" fmla="*/ 4667127 w 5786018"/>
              <a:gd name="connsiteY3" fmla="*/ 19789643 h 19789643"/>
              <a:gd name="connsiteX4" fmla="*/ 0 w 5786018"/>
              <a:gd name="connsiteY4" fmla="*/ 19786800 h 19789643"/>
              <a:gd name="connsiteX5" fmla="*/ 31361 w 5786018"/>
              <a:gd name="connsiteY5" fmla="*/ 1613624 h 19789643"/>
              <a:gd name="connsiteX6" fmla="*/ 1644985 w 5786018"/>
              <a:gd name="connsiteY6" fmla="*/ 0 h 19789643"/>
              <a:gd name="connsiteX0" fmla="*/ 1644985 w 5786685"/>
              <a:gd name="connsiteY0" fmla="*/ 0 h 19806580"/>
              <a:gd name="connsiteX1" fmla="*/ 3846480 w 5786685"/>
              <a:gd name="connsiteY1" fmla="*/ 0 h 19806580"/>
              <a:gd name="connsiteX2" fmla="*/ 5786018 w 5786685"/>
              <a:gd name="connsiteY2" fmla="*/ 16933 h 19806580"/>
              <a:gd name="connsiteX3" fmla="*/ 5784727 w 5786685"/>
              <a:gd name="connsiteY3" fmla="*/ 19806580 h 19806580"/>
              <a:gd name="connsiteX4" fmla="*/ 0 w 5786685"/>
              <a:gd name="connsiteY4" fmla="*/ 19786800 h 19806580"/>
              <a:gd name="connsiteX5" fmla="*/ 31361 w 5786685"/>
              <a:gd name="connsiteY5" fmla="*/ 1613624 h 19806580"/>
              <a:gd name="connsiteX6" fmla="*/ 1644985 w 5786685"/>
              <a:gd name="connsiteY6" fmla="*/ 0 h 19806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86685" h="19806580" fill="norm" stroke="1" extrusionOk="0">
                <a:moveTo>
                  <a:pt x="1644985" y="0"/>
                </a:moveTo>
                <a:lnTo>
                  <a:pt x="3846480" y="0"/>
                </a:lnTo>
                <a:lnTo>
                  <a:pt x="5786018" y="16933"/>
                </a:lnTo>
                <a:cubicBezTo>
                  <a:pt x="5779797" y="3724534"/>
                  <a:pt x="5790948" y="16098979"/>
                  <a:pt x="5784727" y="19806580"/>
                </a:cubicBezTo>
                <a:lnTo>
                  <a:pt x="0" y="19786800"/>
                </a:lnTo>
                <a:cubicBezTo>
                  <a:pt x="12441" y="13693481"/>
                  <a:pt x="18920" y="7706943"/>
                  <a:pt x="31361" y="1613624"/>
                </a:cubicBezTo>
                <a:cubicBezTo>
                  <a:pt x="31361" y="722444"/>
                  <a:pt x="753805" y="0"/>
                  <a:pt x="1644985" y="0"/>
                </a:cubicBezTo>
                <a:close/>
              </a:path>
            </a:pathLst>
          </a:custGeom>
          <a:solidFill>
            <a:schemeClr val="accent4"/>
          </a:solidFill>
          <a:ln w="12700" cap="flat">
            <a:noFill/>
            <a:prstDash val="solid"/>
            <a:miter lim="8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ru-RU" sz="1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</p:txBody>
      </p:sp>
      <p:sp>
        <p:nvSpPr>
          <p:cNvPr id="3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23_Пользовательский маке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86" name="Текст 12"/>
          <p:cNvSpPr>
            <a:spLocks noGrp="1"/>
          </p:cNvSpPr>
          <p:nvPr>
            <p:ph type="body" sz="quarter" idx="27" hasCustomPrompt="1"/>
          </p:nvPr>
        </p:nvSpPr>
        <p:spPr bwMode="auto">
          <a:xfrm>
            <a:off x="665449" y="625738"/>
            <a:ext cx="16949403" cy="111959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12513" defTabSz="449939">
              <a:lnSpc>
                <a:spcPct val="100000"/>
              </a:lnSpc>
              <a:spcBef>
                <a:spcPts val="97"/>
              </a:spcBef>
              <a:buSzTx/>
              <a:buFontTx/>
              <a:buNone/>
              <a:defRPr sz="5900"/>
            </a:lvl1pPr>
          </a:lstStyle>
          <a:p>
            <a:pPr>
              <a:defRPr/>
            </a:pPr>
            <a:r>
              <a:rPr/>
              <a:t>Заголовок слайда вашей презентации</a:t>
            </a:r>
            <a:endParaRPr/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24_Пользовательский макет">
    <p:bg>
      <p:bgPr shadeToTitle="0">
        <a:solidFill>
          <a:schemeClr val="accent4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" name="object 3"/>
          <p:cNvSpPr/>
          <p:nvPr userDrawn="1"/>
        </p:nvSpPr>
        <p:spPr bwMode="auto">
          <a:xfrm>
            <a:off x="4724104" y="2788273"/>
            <a:ext cx="3191137" cy="6493788"/>
          </a:xfrm>
          <a:custGeom>
            <a:avLst/>
            <a:gdLst/>
            <a:ahLst/>
            <a:cxnLst/>
            <a:rect l="l" t="t" r="r" b="b"/>
            <a:pathLst>
              <a:path w="3242309" h="6584315" fill="norm" stroke="1" extrusionOk="0">
                <a:moveTo>
                  <a:pt x="3241786" y="0"/>
                </a:moveTo>
                <a:lnTo>
                  <a:pt x="0" y="0"/>
                </a:lnTo>
                <a:lnTo>
                  <a:pt x="0" y="6584092"/>
                </a:lnTo>
                <a:lnTo>
                  <a:pt x="3241786" y="6584092"/>
                </a:lnTo>
                <a:lnTo>
                  <a:pt x="324178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>
              <a:defRPr/>
            </a:pPr>
            <a:endParaRPr sz="800"/>
          </a:p>
        </p:txBody>
      </p:sp>
      <p:sp>
        <p:nvSpPr>
          <p:cNvPr id="20" name="object 4"/>
          <p:cNvSpPr/>
          <p:nvPr userDrawn="1"/>
        </p:nvSpPr>
        <p:spPr bwMode="auto">
          <a:xfrm>
            <a:off x="11971018" y="2788273"/>
            <a:ext cx="3191137" cy="6493788"/>
          </a:xfrm>
          <a:custGeom>
            <a:avLst/>
            <a:gdLst/>
            <a:ahLst/>
            <a:cxnLst/>
            <a:rect l="l" t="t" r="r" b="b"/>
            <a:pathLst>
              <a:path w="3242309" h="6584315" fill="norm" stroke="1" extrusionOk="0">
                <a:moveTo>
                  <a:pt x="3241786" y="0"/>
                </a:moveTo>
                <a:lnTo>
                  <a:pt x="0" y="0"/>
                </a:lnTo>
                <a:lnTo>
                  <a:pt x="0" y="6584092"/>
                </a:lnTo>
                <a:lnTo>
                  <a:pt x="3241786" y="6584092"/>
                </a:lnTo>
                <a:lnTo>
                  <a:pt x="324178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>
              <a:defRPr/>
            </a:pPr>
            <a:endParaRPr sz="800"/>
          </a:p>
        </p:txBody>
      </p:sp>
      <p:sp>
        <p:nvSpPr>
          <p:cNvPr id="21" name="object 5"/>
          <p:cNvSpPr/>
          <p:nvPr userDrawn="1"/>
        </p:nvSpPr>
        <p:spPr bwMode="auto">
          <a:xfrm>
            <a:off x="15532643" y="2788273"/>
            <a:ext cx="3191137" cy="6493788"/>
          </a:xfrm>
          <a:custGeom>
            <a:avLst/>
            <a:gdLst/>
            <a:ahLst/>
            <a:cxnLst/>
            <a:rect l="l" t="t" r="r" b="b"/>
            <a:pathLst>
              <a:path w="3242309" h="6584315" fill="norm" stroke="1" extrusionOk="0">
                <a:moveTo>
                  <a:pt x="3241786" y="0"/>
                </a:moveTo>
                <a:lnTo>
                  <a:pt x="0" y="0"/>
                </a:lnTo>
                <a:lnTo>
                  <a:pt x="0" y="6584092"/>
                </a:lnTo>
                <a:lnTo>
                  <a:pt x="3241786" y="6584092"/>
                </a:lnTo>
                <a:lnTo>
                  <a:pt x="324178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>
              <a:defRPr/>
            </a:pPr>
            <a:endParaRPr sz="800"/>
          </a:p>
        </p:txBody>
      </p:sp>
      <p:sp>
        <p:nvSpPr>
          <p:cNvPr id="22" name="object 6"/>
          <p:cNvSpPr/>
          <p:nvPr userDrawn="1"/>
        </p:nvSpPr>
        <p:spPr bwMode="auto">
          <a:xfrm>
            <a:off x="1038812" y="2788273"/>
            <a:ext cx="3191137" cy="6493788"/>
          </a:xfrm>
          <a:custGeom>
            <a:avLst/>
            <a:gdLst/>
            <a:ahLst/>
            <a:cxnLst/>
            <a:rect l="l" t="t" r="r" b="b"/>
            <a:pathLst>
              <a:path w="3242310" h="6584315" fill="norm" stroke="1" extrusionOk="0">
                <a:moveTo>
                  <a:pt x="3241786" y="0"/>
                </a:moveTo>
                <a:lnTo>
                  <a:pt x="0" y="0"/>
                </a:lnTo>
                <a:lnTo>
                  <a:pt x="0" y="6584092"/>
                </a:lnTo>
                <a:lnTo>
                  <a:pt x="3241786" y="6584092"/>
                </a:lnTo>
                <a:lnTo>
                  <a:pt x="324178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>
              <a:defRPr/>
            </a:pPr>
            <a:endParaRPr sz="800"/>
          </a:p>
        </p:txBody>
      </p:sp>
      <p:sp>
        <p:nvSpPr>
          <p:cNvPr id="23" name="object 7"/>
          <p:cNvSpPr/>
          <p:nvPr userDrawn="1"/>
        </p:nvSpPr>
        <p:spPr bwMode="auto">
          <a:xfrm>
            <a:off x="8285726" y="2788273"/>
            <a:ext cx="3191137" cy="6493788"/>
          </a:xfrm>
          <a:custGeom>
            <a:avLst/>
            <a:gdLst/>
            <a:ahLst/>
            <a:cxnLst/>
            <a:rect l="l" t="t" r="r" b="b"/>
            <a:pathLst>
              <a:path w="3242309" h="6584315" fill="norm" stroke="1" extrusionOk="0">
                <a:moveTo>
                  <a:pt x="3241786" y="0"/>
                </a:moveTo>
                <a:lnTo>
                  <a:pt x="0" y="0"/>
                </a:lnTo>
                <a:lnTo>
                  <a:pt x="0" y="6584092"/>
                </a:lnTo>
                <a:lnTo>
                  <a:pt x="3241786" y="6584092"/>
                </a:lnTo>
                <a:lnTo>
                  <a:pt x="324178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>
              <a:defRPr/>
            </a:pPr>
            <a:endParaRPr sz="800"/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14_ТС заголовок в 1 строку c картинко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Title Only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Two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Прямоугольник с одним усеченным и одним скругленным углом 1"/>
          <p:cNvSpPr/>
          <p:nvPr userDrawn="1"/>
        </p:nvSpPr>
        <p:spPr bwMode="auto">
          <a:xfrm rot="10800000">
            <a:off x="-18662" y="-18661"/>
            <a:ext cx="6665512" cy="11160125"/>
          </a:xfrm>
          <a:custGeom>
            <a:avLst/>
            <a:gdLst>
              <a:gd name="connsiteX0" fmla="*/ 1613624 w 4538133"/>
              <a:gd name="connsiteY0" fmla="*/ 0 h 11160126"/>
              <a:gd name="connsiteX1" fmla="*/ 4538133 w 4538133"/>
              <a:gd name="connsiteY1" fmla="*/ 0 h 11160126"/>
              <a:gd name="connsiteX2" fmla="*/ 4538133 w 4538133"/>
              <a:gd name="connsiteY2" fmla="*/ 0 h 11160126"/>
              <a:gd name="connsiteX3" fmla="*/ 4538133 w 4538133"/>
              <a:gd name="connsiteY3" fmla="*/ 11160126 h 11160126"/>
              <a:gd name="connsiteX4" fmla="*/ 0 w 4538133"/>
              <a:gd name="connsiteY4" fmla="*/ 11160126 h 11160126"/>
              <a:gd name="connsiteX5" fmla="*/ 0 w 4538133"/>
              <a:gd name="connsiteY5" fmla="*/ 1613624 h 11160126"/>
              <a:gd name="connsiteX6" fmla="*/ 1613624 w 4538133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4538133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6665512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5919063 w 6665512"/>
              <a:gd name="connsiteY3" fmla="*/ 11104143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6646850 w 6665512"/>
              <a:gd name="connsiteY3" fmla="*/ 11122804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65512" h="11160126" fill="norm" stroke="1" extrusionOk="0">
                <a:moveTo>
                  <a:pt x="1613624" y="0"/>
                </a:moveTo>
                <a:lnTo>
                  <a:pt x="4538133" y="0"/>
                </a:lnTo>
                <a:lnTo>
                  <a:pt x="6665512" y="0"/>
                </a:lnTo>
                <a:cubicBezTo>
                  <a:pt x="6659291" y="3707601"/>
                  <a:pt x="6653071" y="7415203"/>
                  <a:pt x="6646850" y="11122804"/>
                </a:cubicBezTo>
                <a:lnTo>
                  <a:pt x="0" y="11160126"/>
                </a:lnTo>
                <a:lnTo>
                  <a:pt x="0" y="1613624"/>
                </a:lnTo>
                <a:cubicBezTo>
                  <a:pt x="0" y="722444"/>
                  <a:pt x="722444" y="0"/>
                  <a:pt x="1613624" y="0"/>
                </a:cubicBezTo>
                <a:close/>
              </a:path>
            </a:pathLst>
          </a:custGeom>
          <a:solidFill>
            <a:schemeClr val="accent4"/>
          </a:solidFill>
          <a:ln w="12700" cap="flat">
            <a:noFill/>
            <a:prstDash val="solid"/>
            <a:miter lim="8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ru-RU" sz="1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</p:txBody>
      </p:sp>
      <p:sp>
        <p:nvSpPr>
          <p:cNvPr id="409" name="Уровень текста 1…"/>
          <p:cNvSpPr txBox="1">
            <a:spLocks noGrp="1"/>
          </p:cNvSpPr>
          <p:nvPr>
            <p:ph type="body" sz="half" idx="1" hasCustomPrompt="1"/>
          </p:nvPr>
        </p:nvSpPr>
        <p:spPr bwMode="auto">
          <a:xfrm>
            <a:off x="8125158" y="3658024"/>
            <a:ext cx="9909503" cy="4724149"/>
          </a:xfrm>
          <a:prstGeom prst="rect">
            <a:avLst/>
          </a:prstGeom>
        </p:spPr>
        <p:txBody>
          <a:bodyPr>
            <a:noAutofit/>
          </a:bodyPr>
          <a:lstStyle>
            <a:lvl1pPr marL="0" marR="185196" indent="12513" defTabSz="449939">
              <a:lnSpc>
                <a:spcPct val="119300"/>
              </a:lnSpc>
              <a:spcBef>
                <a:spcPts val="2066"/>
              </a:spcBef>
              <a:buSzTx/>
              <a:buFontTx/>
              <a:buNone/>
              <a:defRPr sz="2750" spc="11">
                <a:solidFill>
                  <a:srgbClr val="282828"/>
                </a:solidFill>
              </a:defRPr>
            </a:lvl1pPr>
            <a:lvl2pPr marL="742803" marR="185196" indent="0" defTabSz="449939">
              <a:lnSpc>
                <a:spcPct val="119300"/>
              </a:lnSpc>
              <a:spcBef>
                <a:spcPts val="2066"/>
              </a:spcBef>
              <a:buFontTx/>
              <a:buNone/>
              <a:defRPr sz="2750" spc="11">
                <a:solidFill>
                  <a:srgbClr val="282828"/>
                </a:solidFill>
              </a:defRPr>
            </a:lvl2pPr>
            <a:lvl3pPr marL="1485613" marR="185196" indent="0" defTabSz="449939">
              <a:lnSpc>
                <a:spcPct val="119300"/>
              </a:lnSpc>
              <a:spcBef>
                <a:spcPts val="2066"/>
              </a:spcBef>
              <a:buFontTx/>
              <a:buNone/>
              <a:defRPr sz="2750" spc="11">
                <a:solidFill>
                  <a:srgbClr val="282828"/>
                </a:solidFill>
              </a:defRPr>
            </a:lvl3pPr>
            <a:lvl4pPr marL="2228416" marR="185196" indent="0" defTabSz="449939">
              <a:lnSpc>
                <a:spcPct val="119300"/>
              </a:lnSpc>
              <a:spcBef>
                <a:spcPts val="2066"/>
              </a:spcBef>
              <a:buFontTx/>
              <a:buNone/>
              <a:defRPr sz="2750" spc="11">
                <a:solidFill>
                  <a:srgbClr val="282828"/>
                </a:solidFill>
              </a:defRPr>
            </a:lvl4pPr>
            <a:lvl5pPr marL="2971220" marR="185196" indent="0" defTabSz="449939">
              <a:lnSpc>
                <a:spcPct val="119300"/>
              </a:lnSpc>
              <a:spcBef>
                <a:spcPts val="2066"/>
              </a:spcBef>
              <a:buFontTx/>
              <a:buNone/>
              <a:defRPr sz="2750" spc="11">
                <a:solidFill>
                  <a:srgbClr val="282828"/>
                </a:solidFill>
              </a:defRPr>
            </a:lvl5pPr>
          </a:lstStyle>
          <a:p>
            <a:pPr>
              <a:defRPr/>
            </a:pPr>
            <a:r>
              <a:rPr/>
              <a:t>Разнообразный</a:t>
            </a:r>
            <a:r>
              <a:rPr/>
              <a:t> </a:t>
            </a:r>
            <a:r>
              <a:rPr/>
              <a:t>и</a:t>
            </a:r>
            <a:r>
              <a:rPr/>
              <a:t> </a:t>
            </a:r>
            <a:r>
              <a:rPr/>
              <a:t>богатый</a:t>
            </a:r>
            <a:r>
              <a:rPr/>
              <a:t> </a:t>
            </a:r>
            <a:r>
              <a:rPr/>
              <a:t>опыт</a:t>
            </a:r>
            <a:r>
              <a:rPr/>
              <a:t> </a:t>
            </a:r>
            <a:r>
              <a:rPr/>
              <a:t>рамки</a:t>
            </a:r>
            <a:r>
              <a:rPr/>
              <a:t> </a:t>
            </a:r>
            <a:r>
              <a:rPr/>
              <a:t>и</a:t>
            </a:r>
            <a:r>
              <a:rPr/>
              <a:t> </a:t>
            </a:r>
            <a:r>
              <a:rPr/>
              <a:t>место</a:t>
            </a:r>
            <a:r>
              <a:rPr/>
              <a:t> </a:t>
            </a:r>
            <a:r>
              <a:rPr/>
              <a:t>обучения</a:t>
            </a:r>
            <a:r>
              <a:rPr/>
              <a:t> </a:t>
            </a:r>
            <a:r>
              <a:rPr/>
              <a:t>кадров</a:t>
            </a:r>
            <a:r>
              <a:rPr/>
              <a:t> </a:t>
            </a:r>
            <a:r>
              <a:rPr/>
              <a:t>позволяет</a:t>
            </a:r>
            <a:r>
              <a:rPr/>
              <a:t>  </a:t>
            </a:r>
            <a:r>
              <a:rPr/>
              <a:t>выполнять</a:t>
            </a:r>
            <a:r>
              <a:rPr/>
              <a:t> </a:t>
            </a:r>
            <a:r>
              <a:rPr/>
              <a:t>важные</a:t>
            </a:r>
            <a:r>
              <a:rPr/>
              <a:t> </a:t>
            </a:r>
            <a:r>
              <a:rPr/>
              <a:t>задания</a:t>
            </a:r>
            <a:r>
              <a:rPr/>
              <a:t> </a:t>
            </a:r>
            <a:r>
              <a:rPr/>
              <a:t>по</a:t>
            </a:r>
            <a:r>
              <a:rPr/>
              <a:t> </a:t>
            </a:r>
            <a:r>
              <a:rPr/>
              <a:t>разработке</a:t>
            </a:r>
            <a:r>
              <a:rPr/>
              <a:t> </a:t>
            </a:r>
            <a:r>
              <a:rPr/>
              <a:t>позиций</a:t>
            </a:r>
            <a:r>
              <a:rPr/>
              <a:t>, </a:t>
            </a:r>
            <a:r>
              <a:rPr/>
              <a:t>занимаемых</a:t>
            </a:r>
            <a:r>
              <a:rPr/>
              <a:t> </a:t>
            </a:r>
            <a:r>
              <a:rPr/>
              <a:t>участниками</a:t>
            </a:r>
            <a:r>
              <a:rPr/>
              <a:t>  </a:t>
            </a:r>
            <a:r>
              <a:rPr/>
              <a:t>в</a:t>
            </a:r>
            <a:r>
              <a:rPr/>
              <a:t> </a:t>
            </a:r>
            <a:r>
              <a:rPr/>
              <a:t>отношении</a:t>
            </a:r>
            <a:r>
              <a:rPr/>
              <a:t> </a:t>
            </a:r>
            <a:r>
              <a:rPr/>
              <a:t>поставленных</a:t>
            </a:r>
            <a:r>
              <a:rPr/>
              <a:t> </a:t>
            </a:r>
            <a:r>
              <a:rPr/>
              <a:t>задач</a:t>
            </a:r>
            <a:r>
              <a:rPr/>
              <a:t>. </a:t>
            </a:r>
            <a:r>
              <a:rPr/>
              <a:t>Таким</a:t>
            </a:r>
            <a:r>
              <a:rPr/>
              <a:t> </a:t>
            </a:r>
            <a:r>
              <a:rPr/>
              <a:t>образом</a:t>
            </a:r>
            <a:r>
              <a:rPr/>
              <a:t> </a:t>
            </a:r>
            <a:r>
              <a:rPr/>
              <a:t>дальнейшее</a:t>
            </a:r>
            <a:r>
              <a:rPr/>
              <a:t> </a:t>
            </a:r>
            <a:r>
              <a:rPr/>
              <a:t>развитие</a:t>
            </a:r>
            <a:r>
              <a:rPr/>
              <a:t>  </a:t>
            </a:r>
            <a:r>
              <a:rPr/>
              <a:t>различных</a:t>
            </a:r>
            <a:r>
              <a:rPr/>
              <a:t> </a:t>
            </a:r>
            <a:r>
              <a:rPr/>
              <a:t>форм</a:t>
            </a:r>
            <a:r>
              <a:rPr/>
              <a:t> </a:t>
            </a:r>
            <a:r>
              <a:rPr/>
              <a:t>деятельности</a:t>
            </a:r>
            <a:r>
              <a:rPr/>
              <a:t> </a:t>
            </a:r>
            <a:r>
              <a:rPr/>
              <a:t>требуют</a:t>
            </a:r>
            <a:r>
              <a:rPr/>
              <a:t> </a:t>
            </a:r>
            <a:r>
              <a:rPr/>
              <a:t>от</a:t>
            </a:r>
            <a:r>
              <a:rPr/>
              <a:t> </a:t>
            </a:r>
            <a:r>
              <a:rPr/>
              <a:t>нас</a:t>
            </a:r>
            <a:r>
              <a:rPr/>
              <a:t> </a:t>
            </a:r>
            <a:r>
              <a:rPr/>
              <a:t>анализа</a:t>
            </a:r>
            <a:r>
              <a:rPr/>
              <a:t> </a:t>
            </a:r>
            <a:r>
              <a:rPr/>
              <a:t>системы</a:t>
            </a:r>
            <a:r>
              <a:rPr/>
              <a:t> </a:t>
            </a:r>
            <a:r>
              <a:rPr/>
              <a:t>обучения</a:t>
            </a:r>
            <a:r>
              <a:rPr/>
              <a:t>  </a:t>
            </a:r>
            <a:r>
              <a:rPr/>
              <a:t>кадров</a:t>
            </a:r>
            <a:r>
              <a:rPr/>
              <a:t>, </a:t>
            </a:r>
            <a:r>
              <a:rPr/>
              <a:t>соответствует</a:t>
            </a:r>
            <a:r>
              <a:rPr/>
              <a:t> </a:t>
            </a:r>
            <a:r>
              <a:rPr/>
              <a:t>насущным</a:t>
            </a:r>
            <a:r>
              <a:rPr/>
              <a:t> </a:t>
            </a:r>
            <a:r>
              <a:rPr/>
              <a:t>потребностям</a:t>
            </a:r>
            <a:r>
              <a:rPr/>
              <a:t>. </a:t>
            </a:r>
            <a:r>
              <a:rPr/>
              <a:t>С</a:t>
            </a:r>
            <a:r>
              <a:rPr/>
              <a:t> </a:t>
            </a:r>
            <a:r>
              <a:rPr/>
              <a:t>другой</a:t>
            </a:r>
            <a:r>
              <a:rPr/>
              <a:t> </a:t>
            </a:r>
            <a:r>
              <a:rPr/>
              <a:t>стороны</a:t>
            </a:r>
            <a:r>
              <a:rPr/>
              <a:t>  </a:t>
            </a:r>
            <a:r>
              <a:rPr/>
              <a:t>консультация</a:t>
            </a:r>
            <a:r>
              <a:rPr/>
              <a:t> </a:t>
            </a:r>
            <a:r>
              <a:rPr/>
              <a:t>с</a:t>
            </a:r>
            <a:r>
              <a:rPr/>
              <a:t> </a:t>
            </a:r>
            <a:r>
              <a:rPr/>
              <a:t>широким</a:t>
            </a:r>
            <a:r>
              <a:rPr/>
              <a:t> </a:t>
            </a:r>
            <a:r>
              <a:rPr/>
              <a:t>активом</a:t>
            </a:r>
            <a:r>
              <a:rPr/>
              <a:t> </a:t>
            </a:r>
            <a:r>
              <a:rPr/>
              <a:t>позволяет</a:t>
            </a:r>
            <a:r>
              <a:rPr/>
              <a:t> </a:t>
            </a:r>
            <a:r>
              <a:rPr/>
              <a:t>оценить</a:t>
            </a:r>
            <a:r>
              <a:rPr/>
              <a:t> </a:t>
            </a:r>
            <a:r>
              <a:rPr/>
              <a:t>значение</a:t>
            </a:r>
            <a:r>
              <a:rPr/>
              <a:t> </a:t>
            </a:r>
            <a:r>
              <a:rPr/>
              <a:t>систем</a:t>
            </a:r>
            <a:r>
              <a:rPr/>
              <a:t>  </a:t>
            </a:r>
            <a:r>
              <a:rPr/>
              <a:t>массового</a:t>
            </a:r>
            <a:r>
              <a:rPr/>
              <a:t> </a:t>
            </a:r>
            <a:r>
              <a:rPr/>
              <a:t>участия</a:t>
            </a:r>
            <a:r>
              <a:rPr/>
              <a:t>. </a:t>
            </a:r>
            <a:r>
              <a:rPr/>
              <a:t>С</a:t>
            </a:r>
            <a:r>
              <a:rPr/>
              <a:t> </a:t>
            </a:r>
            <a:r>
              <a:rPr/>
              <a:t>другой</a:t>
            </a:r>
            <a:r>
              <a:rPr/>
              <a:t> </a:t>
            </a:r>
            <a:r>
              <a:rPr/>
              <a:t>стороны</a:t>
            </a:r>
            <a:r>
              <a:rPr/>
              <a:t> </a:t>
            </a:r>
            <a:r>
              <a:rPr/>
              <a:t>рамки</a:t>
            </a:r>
            <a:r>
              <a:rPr/>
              <a:t> </a:t>
            </a:r>
            <a:r>
              <a:rPr/>
              <a:t>и</a:t>
            </a:r>
            <a:r>
              <a:rPr/>
              <a:t> </a:t>
            </a:r>
            <a:r>
              <a:rPr/>
              <a:t>место</a:t>
            </a:r>
            <a:r>
              <a:rPr/>
              <a:t> </a:t>
            </a:r>
            <a:r>
              <a:rPr/>
              <a:t>обучения</a:t>
            </a:r>
            <a:r>
              <a:rPr/>
              <a:t> </a:t>
            </a:r>
            <a:r>
              <a:rPr/>
              <a:t>кадров</a:t>
            </a:r>
            <a:r>
              <a:rPr/>
              <a:t> </a:t>
            </a:r>
            <a:r>
              <a:rPr/>
              <a:t>требуют</a:t>
            </a:r>
            <a:r>
              <a:rPr/>
              <a:t>  </a:t>
            </a:r>
            <a:r>
              <a:rPr/>
              <a:t>от</a:t>
            </a:r>
            <a:r>
              <a:rPr/>
              <a:t> </a:t>
            </a:r>
            <a:r>
              <a:rPr/>
              <a:t>нас</a:t>
            </a:r>
            <a:r>
              <a:rPr/>
              <a:t> </a:t>
            </a:r>
            <a:r>
              <a:rPr/>
              <a:t>анализа</a:t>
            </a:r>
            <a:r>
              <a:rPr/>
              <a:t> </a:t>
            </a:r>
            <a:r>
              <a:rPr/>
              <a:t>систем</a:t>
            </a:r>
            <a:r>
              <a:rPr/>
              <a:t> </a:t>
            </a:r>
            <a:r>
              <a:rPr/>
              <a:t>массового</a:t>
            </a:r>
            <a:r>
              <a:rPr/>
              <a:t> </a:t>
            </a:r>
            <a:r>
              <a:rPr/>
              <a:t>участия</a:t>
            </a:r>
            <a:r>
              <a:rPr/>
              <a:t>. </a:t>
            </a:r>
            <a:r>
              <a:rPr/>
              <a:t>Таким</a:t>
            </a:r>
            <a:r>
              <a:rPr/>
              <a:t> </a:t>
            </a:r>
            <a:r>
              <a:rPr/>
              <a:t>образом</a:t>
            </a:r>
            <a:r>
              <a:rPr/>
              <a:t> </a:t>
            </a:r>
            <a:r>
              <a:rPr/>
              <a:t>постоянное</a:t>
            </a:r>
            <a:r>
              <a:rPr/>
              <a:t>  </a:t>
            </a:r>
            <a:r>
              <a:rPr/>
              <a:t>информационно-пропагандистское</a:t>
            </a:r>
            <a:r>
              <a:rPr/>
              <a:t> </a:t>
            </a:r>
            <a:r>
              <a:rPr/>
              <a:t>обеспечение</a:t>
            </a:r>
            <a:r>
              <a:rPr/>
              <a:t> </a:t>
            </a:r>
            <a:r>
              <a:rPr/>
              <a:t>нашей</a:t>
            </a:r>
            <a:r>
              <a:rPr/>
              <a:t> </a:t>
            </a:r>
            <a:r>
              <a:rPr/>
              <a:t>деятельности</a:t>
            </a:r>
            <a:r>
              <a:rPr/>
              <a:t> </a:t>
            </a:r>
            <a:r>
              <a:rPr/>
              <a:t>играет</a:t>
            </a:r>
            <a:r>
              <a:rPr/>
              <a:t>  </a:t>
            </a:r>
            <a:r>
              <a:rPr/>
              <a:t>важную</a:t>
            </a:r>
            <a:r>
              <a:rPr/>
              <a:t> </a:t>
            </a:r>
            <a:r>
              <a:rPr/>
              <a:t>роль</a:t>
            </a:r>
            <a:r>
              <a:rPr/>
              <a:t> </a:t>
            </a:r>
            <a:r>
              <a:rPr/>
              <a:t>в</a:t>
            </a:r>
            <a:r>
              <a:rPr/>
              <a:t> </a:t>
            </a:r>
            <a:r>
              <a:rPr/>
              <a:t>формировании</a:t>
            </a:r>
            <a:r>
              <a:rPr/>
              <a:t> </a:t>
            </a:r>
            <a:r>
              <a:rPr/>
              <a:t>позиций</a:t>
            </a:r>
            <a:r>
              <a:rPr/>
              <a:t>, </a:t>
            </a:r>
            <a:r>
              <a:rPr/>
              <a:t>занимаемых</a:t>
            </a:r>
            <a:r>
              <a:rPr/>
              <a:t> </a:t>
            </a:r>
            <a:r>
              <a:rPr/>
              <a:t>участниками</a:t>
            </a:r>
            <a:r>
              <a:rPr/>
              <a:t> </a:t>
            </a:r>
            <a:r>
              <a:rPr/>
              <a:t>в</a:t>
            </a:r>
            <a:r>
              <a:rPr/>
              <a:t> </a:t>
            </a:r>
            <a:r>
              <a:rPr/>
              <a:t>отношении</a:t>
            </a:r>
            <a:r>
              <a:rPr/>
              <a:t> </a:t>
            </a:r>
            <a:r>
              <a:rPr/>
              <a:t>поставленных</a:t>
            </a:r>
            <a:r>
              <a:rPr/>
              <a:t> </a:t>
            </a:r>
            <a:r>
              <a:rPr/>
              <a:t>задач</a:t>
            </a:r>
            <a:endParaRPr/>
          </a:p>
        </p:txBody>
      </p:sp>
      <p:sp>
        <p:nvSpPr>
          <p:cNvPr id="411" name="Текст 11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8124714" y="2068262"/>
            <a:ext cx="9910589" cy="125410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SzTx/>
              <a:buFontTx/>
              <a:buNone/>
              <a:defRPr sz="3050">
                <a:solidFill>
                  <a:srgbClr val="282828"/>
                </a:solidFill>
              </a:defRPr>
            </a:lvl1pPr>
          </a:lstStyle>
          <a:p>
            <a:pPr>
              <a:defRPr/>
            </a:pPr>
            <a:r>
              <a:rPr/>
              <a:t>С другой стороны рамки и место обучения кадров  требуют от нас анализа систем массового участия.</a:t>
            </a:r>
            <a:endParaRPr/>
          </a:p>
        </p:txBody>
      </p:sp>
      <p:sp>
        <p:nvSpPr>
          <p:cNvPr id="412" name="Текст 12"/>
          <p:cNvSpPr>
            <a:spLocks noGrp="1"/>
          </p:cNvSpPr>
          <p:nvPr>
            <p:ph type="body" sz="quarter" idx="22" hasCustomPrompt="1"/>
          </p:nvPr>
        </p:nvSpPr>
        <p:spPr bwMode="auto">
          <a:xfrm>
            <a:off x="710448" y="720221"/>
            <a:ext cx="5649334" cy="1985267"/>
          </a:xfrm>
          <a:prstGeom prst="rect">
            <a:avLst/>
          </a:prstGeom>
        </p:spPr>
        <p:txBody>
          <a:bodyPr>
            <a:normAutofit/>
          </a:bodyPr>
          <a:lstStyle>
            <a:lvl1pPr marL="0" indent="12513" defTabSz="449939">
              <a:lnSpc>
                <a:spcPct val="100000"/>
              </a:lnSpc>
              <a:spcBef>
                <a:spcPts val="97"/>
              </a:spcBef>
              <a:buSzTx/>
              <a:buFontTx/>
              <a:buNone/>
              <a:defRPr sz="4900"/>
            </a:lvl1pPr>
          </a:lstStyle>
          <a:p>
            <a:pPr>
              <a:defRPr/>
            </a:pPr>
            <a:r>
              <a:rPr/>
              <a:t>Заголовок слайда вашей презентации</a:t>
            </a:r>
            <a:endParaRPr/>
          </a:p>
        </p:txBody>
      </p:sp>
      <p:sp>
        <p:nvSpPr>
          <p:cNvPr id="3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12_ТС заголовок в 1 строку c картинко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21" name="object 7"/>
          <p:cNvSpPr/>
          <p:nvPr/>
        </p:nvSpPr>
        <p:spPr bwMode="auto">
          <a:xfrm>
            <a:off x="8643159" y="1860944"/>
            <a:ext cx="187244" cy="187631"/>
          </a:xfrm>
          <a:prstGeom prst="rect">
            <a:avLst/>
          </a:prstGeom>
          <a:blipFill>
            <a:blip r:embed="rId2"/>
            <a:stretch/>
          </a:blipFill>
          <a:ln w="12700">
            <a:miter lim="400000"/>
          </a:ln>
        </p:spPr>
        <p:txBody>
          <a:bodyPr lIns="44996" rIns="44996"/>
          <a:lstStyle/>
          <a:p>
            <a:pPr>
              <a:defRPr/>
            </a:pPr>
            <a:endParaRPr sz="800"/>
          </a:p>
        </p:txBody>
      </p:sp>
      <p:sp>
        <p:nvSpPr>
          <p:cNvPr id="422" name="object 19"/>
          <p:cNvSpPr/>
          <p:nvPr/>
        </p:nvSpPr>
        <p:spPr bwMode="auto">
          <a:xfrm>
            <a:off x="8670465" y="5932990"/>
            <a:ext cx="503676" cy="5047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9200" y="0"/>
                </a:moveTo>
                <a:lnTo>
                  <a:pt x="2400" y="0"/>
                </a:lnTo>
                <a:lnTo>
                  <a:pt x="1466" y="189"/>
                </a:lnTo>
                <a:lnTo>
                  <a:pt x="703" y="703"/>
                </a:lnTo>
                <a:lnTo>
                  <a:pt x="189" y="1466"/>
                </a:lnTo>
                <a:lnTo>
                  <a:pt x="0" y="2400"/>
                </a:lnTo>
                <a:lnTo>
                  <a:pt x="0" y="19200"/>
                </a:lnTo>
                <a:lnTo>
                  <a:pt x="189" y="20134"/>
                </a:lnTo>
                <a:lnTo>
                  <a:pt x="703" y="20897"/>
                </a:lnTo>
                <a:lnTo>
                  <a:pt x="1466" y="21411"/>
                </a:lnTo>
                <a:lnTo>
                  <a:pt x="2400" y="21600"/>
                </a:lnTo>
                <a:lnTo>
                  <a:pt x="19200" y="21600"/>
                </a:lnTo>
                <a:lnTo>
                  <a:pt x="20134" y="21411"/>
                </a:lnTo>
                <a:lnTo>
                  <a:pt x="20897" y="20897"/>
                </a:lnTo>
                <a:lnTo>
                  <a:pt x="21411" y="20134"/>
                </a:lnTo>
                <a:lnTo>
                  <a:pt x="21600" y="19200"/>
                </a:lnTo>
                <a:lnTo>
                  <a:pt x="21600" y="2400"/>
                </a:lnTo>
                <a:lnTo>
                  <a:pt x="21411" y="1466"/>
                </a:lnTo>
                <a:lnTo>
                  <a:pt x="20897" y="703"/>
                </a:lnTo>
                <a:lnTo>
                  <a:pt x="20134" y="189"/>
                </a:lnTo>
                <a:lnTo>
                  <a:pt x="19200" y="0"/>
                </a:lnTo>
                <a:close/>
              </a:path>
            </a:pathLst>
          </a:custGeom>
          <a:ln w="30294">
            <a:solidFill>
              <a:srgbClr val="FFFFFF"/>
            </a:solidFill>
          </a:ln>
        </p:spPr>
        <p:txBody>
          <a:bodyPr lIns="44996" rIns="44996"/>
          <a:lstStyle/>
          <a:p>
            <a:pPr>
              <a:defRPr/>
            </a:pPr>
            <a:endParaRPr sz="800"/>
          </a:p>
        </p:txBody>
      </p:sp>
      <p:sp>
        <p:nvSpPr>
          <p:cNvPr id="423" name="Рисунок 52"/>
          <p:cNvSpPr>
            <a:spLocks noGrp="1"/>
          </p:cNvSpPr>
          <p:nvPr>
            <p:ph type="pic" sz="quarter" idx="21"/>
          </p:nvPr>
        </p:nvSpPr>
        <p:spPr bwMode="auto">
          <a:xfrm>
            <a:off x="8275144" y="1608240"/>
            <a:ext cx="1354641" cy="1346195"/>
          </a:xfrm>
          <a:prstGeom prst="rect">
            <a:avLst/>
          </a:prstGeom>
        </p:spPr>
        <p:txBody>
          <a:bodyPr lIns="91439" rIns="91439"/>
          <a:lstStyle/>
          <a:p>
            <a:pPr>
              <a:defRPr/>
            </a:pPr>
            <a:endParaRPr/>
          </a:p>
        </p:txBody>
      </p:sp>
      <p:sp>
        <p:nvSpPr>
          <p:cNvPr id="424" name="Рисунок 52"/>
          <p:cNvSpPr>
            <a:spLocks noGrp="1"/>
          </p:cNvSpPr>
          <p:nvPr>
            <p:ph type="pic" sz="quarter" idx="22"/>
          </p:nvPr>
        </p:nvSpPr>
        <p:spPr bwMode="auto">
          <a:xfrm>
            <a:off x="8275144" y="3587279"/>
            <a:ext cx="1354641" cy="1346195"/>
          </a:xfrm>
          <a:prstGeom prst="rect">
            <a:avLst/>
          </a:prstGeom>
        </p:spPr>
        <p:txBody>
          <a:bodyPr lIns="91439" rIns="91439"/>
          <a:lstStyle/>
          <a:p>
            <a:pPr>
              <a:defRPr/>
            </a:pPr>
            <a:endParaRPr/>
          </a:p>
        </p:txBody>
      </p:sp>
      <p:sp>
        <p:nvSpPr>
          <p:cNvPr id="425" name="Рисунок 52"/>
          <p:cNvSpPr>
            <a:spLocks noGrp="1"/>
          </p:cNvSpPr>
          <p:nvPr>
            <p:ph type="pic" sz="quarter" idx="23"/>
          </p:nvPr>
        </p:nvSpPr>
        <p:spPr bwMode="auto">
          <a:xfrm>
            <a:off x="8275144" y="5639929"/>
            <a:ext cx="1354641" cy="1346195"/>
          </a:xfrm>
          <a:prstGeom prst="rect">
            <a:avLst/>
          </a:prstGeom>
        </p:spPr>
        <p:txBody>
          <a:bodyPr lIns="91439" rIns="91439"/>
          <a:lstStyle/>
          <a:p>
            <a:pPr>
              <a:defRPr/>
            </a:pPr>
            <a:endParaRPr/>
          </a:p>
        </p:txBody>
      </p:sp>
      <p:sp>
        <p:nvSpPr>
          <p:cNvPr id="426" name="Рисунок 52"/>
          <p:cNvSpPr>
            <a:spLocks noGrp="1"/>
          </p:cNvSpPr>
          <p:nvPr>
            <p:ph type="pic" sz="quarter" idx="24"/>
          </p:nvPr>
        </p:nvSpPr>
        <p:spPr bwMode="auto">
          <a:xfrm>
            <a:off x="8275144" y="7669355"/>
            <a:ext cx="1354641" cy="1346195"/>
          </a:xfrm>
          <a:prstGeom prst="rect">
            <a:avLst/>
          </a:prstGeom>
        </p:spPr>
        <p:txBody>
          <a:bodyPr lIns="91439" rIns="91439"/>
          <a:lstStyle/>
          <a:p>
            <a:pPr>
              <a:defRPr/>
            </a:pPr>
            <a:endParaRPr/>
          </a:p>
        </p:txBody>
      </p:sp>
      <p:sp>
        <p:nvSpPr>
          <p:cNvPr id="2" name="Прямоугольник с одним усеченным и одним скругленным углом 1"/>
          <p:cNvSpPr/>
          <p:nvPr userDrawn="1"/>
        </p:nvSpPr>
        <p:spPr bwMode="auto">
          <a:xfrm rot="10800000">
            <a:off x="-18662" y="-18661"/>
            <a:ext cx="6665512" cy="11160125"/>
          </a:xfrm>
          <a:custGeom>
            <a:avLst/>
            <a:gdLst>
              <a:gd name="connsiteX0" fmla="*/ 1613624 w 4538133"/>
              <a:gd name="connsiteY0" fmla="*/ 0 h 11160126"/>
              <a:gd name="connsiteX1" fmla="*/ 4538133 w 4538133"/>
              <a:gd name="connsiteY1" fmla="*/ 0 h 11160126"/>
              <a:gd name="connsiteX2" fmla="*/ 4538133 w 4538133"/>
              <a:gd name="connsiteY2" fmla="*/ 0 h 11160126"/>
              <a:gd name="connsiteX3" fmla="*/ 4538133 w 4538133"/>
              <a:gd name="connsiteY3" fmla="*/ 11160126 h 11160126"/>
              <a:gd name="connsiteX4" fmla="*/ 0 w 4538133"/>
              <a:gd name="connsiteY4" fmla="*/ 11160126 h 11160126"/>
              <a:gd name="connsiteX5" fmla="*/ 0 w 4538133"/>
              <a:gd name="connsiteY5" fmla="*/ 1613624 h 11160126"/>
              <a:gd name="connsiteX6" fmla="*/ 1613624 w 4538133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4538133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6665512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5919063 w 6665512"/>
              <a:gd name="connsiteY3" fmla="*/ 11104143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6646850 w 6665512"/>
              <a:gd name="connsiteY3" fmla="*/ 11122804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65512" h="11160126" fill="norm" stroke="1" extrusionOk="0">
                <a:moveTo>
                  <a:pt x="1613624" y="0"/>
                </a:moveTo>
                <a:lnTo>
                  <a:pt x="4538133" y="0"/>
                </a:lnTo>
                <a:lnTo>
                  <a:pt x="6665512" y="0"/>
                </a:lnTo>
                <a:cubicBezTo>
                  <a:pt x="6659291" y="3707601"/>
                  <a:pt x="6653071" y="7415203"/>
                  <a:pt x="6646850" y="11122804"/>
                </a:cubicBezTo>
                <a:lnTo>
                  <a:pt x="0" y="11160126"/>
                </a:lnTo>
                <a:lnTo>
                  <a:pt x="0" y="1613624"/>
                </a:lnTo>
                <a:cubicBezTo>
                  <a:pt x="0" y="722444"/>
                  <a:pt x="722444" y="0"/>
                  <a:pt x="1613624" y="0"/>
                </a:cubicBezTo>
                <a:close/>
              </a:path>
            </a:pathLst>
          </a:custGeom>
          <a:solidFill>
            <a:schemeClr val="accent4"/>
          </a:solidFill>
          <a:ln w="12700" cap="flat">
            <a:noFill/>
            <a:prstDash val="solid"/>
            <a:miter lim="8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ru-RU" sz="1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</p:txBody>
      </p:sp>
      <p:sp>
        <p:nvSpPr>
          <p:cNvPr id="3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17_ТС заголовок в 1 строку c картинко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19_ТС заголовок в 1 строку c картинко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" name="object 2"/>
          <p:cNvSpPr/>
          <p:nvPr userDrawn="1"/>
        </p:nvSpPr>
        <p:spPr bwMode="auto">
          <a:xfrm flipV="1">
            <a:off x="0" y="3859825"/>
            <a:ext cx="19786802" cy="7300299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4996" rIns="44996"/>
          <a:lstStyle/>
          <a:p>
            <a:pPr>
              <a:defRPr/>
            </a:pPr>
            <a:endParaRPr sz="800"/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39_ТС заголовок в 1 строку c картинко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950"/>
            </a:lvl1pPr>
          </a:lstStyle>
          <a:p>
            <a:pPr>
              <a:defRPr/>
            </a:pPr>
            <a:r>
              <a:rPr lang="en-US"/>
              <a:t>1</a:t>
            </a:r>
            <a:endParaRPr lang="ru-RU"/>
          </a:p>
        </p:txBody>
      </p:sp>
      <p:sp>
        <p:nvSpPr>
          <p:cNvPr id="2" name="Прямоугольник 1"/>
          <p:cNvSpPr/>
          <p:nvPr userDrawn="1"/>
        </p:nvSpPr>
        <p:spPr bwMode="auto">
          <a:xfrm>
            <a:off x="0" y="0"/>
            <a:ext cx="19799300" cy="11160125"/>
          </a:xfrm>
          <a:prstGeom prst="rect">
            <a:avLst/>
          </a:prstGeom>
          <a:solidFill>
            <a:schemeClr val="accent4"/>
          </a:solidFill>
          <a:ln w="12700" cap="flat">
            <a:noFill/>
            <a:prstDash val="solid"/>
            <a:miter lim="8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ru-RU" sz="1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</p:txBody>
      </p:sp>
      <p:sp>
        <p:nvSpPr>
          <p:cNvPr id="3" name="Номер слайда"/>
          <p:cNvSpPr txBox="1"/>
          <p:nvPr userDrawn="1"/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defPPr marL="0" marR="0" indent="0" algn="l" defTabSz="90006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750" b="0" i="0" u="none" strike="noStrike" cap="none" spc="0">
                <a:ln>
                  <a:noFill/>
                </a:ln>
                <a:solidFill>
                  <a:srgbClr val="000000"/>
                </a:solidFill>
              </a:defRPr>
            </a:defPPr>
            <a:lvl1pPr marL="0" marR="0" indent="0" algn="r" defTabSz="45002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/>
              <a:buNone/>
              <a:defRPr sz="1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0" marR="0" indent="450029" algn="l" defTabSz="45002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75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0" marR="0" indent="900060" algn="l" defTabSz="45002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75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0" marR="0" indent="1350086" algn="l" defTabSz="45002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75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0" marR="0" indent="1800120" algn="l" defTabSz="45002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75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0" marR="0" indent="2250146" algn="l" defTabSz="45002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75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0" marR="0" indent="2700177" algn="l" defTabSz="45002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75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0" marR="0" indent="3150206" algn="l" defTabSz="45002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75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0" marR="0" indent="3600237" algn="l" defTabSz="45002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75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18_ТС заголовок в 1 строку c картинко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950"/>
            </a:lvl1pPr>
          </a:lstStyle>
          <a:p>
            <a:pPr>
              <a:defRPr/>
            </a:pPr>
            <a:fld id="{86CB4B4D-7CA3-9044-876B-883B54F8677D}" type="slidenum">
              <a:rPr lang="ru-RU"/>
              <a:t/>
            </a:fld>
            <a:endParaRPr lang="ru-RU"/>
          </a:p>
        </p:txBody>
      </p:sp>
      <p:sp>
        <p:nvSpPr>
          <p:cNvPr id="4" name="object 2"/>
          <p:cNvSpPr/>
          <p:nvPr userDrawn="1"/>
        </p:nvSpPr>
        <p:spPr bwMode="auto">
          <a:xfrm flipV="1">
            <a:off x="0" y="5117352"/>
            <a:ext cx="19786802" cy="6042772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4996" rIns="44996"/>
          <a:lstStyle/>
          <a:p>
            <a:pPr>
              <a:defRPr/>
            </a:pPr>
            <a:endParaRPr sz="800"/>
          </a:p>
        </p:txBody>
      </p:sp>
      <p:sp>
        <p:nvSpPr>
          <p:cNvPr id="2" name="Номер слайда"/>
          <p:cNvSpPr txBox="1"/>
          <p:nvPr userDrawn="1"/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defPPr marL="0" marR="0" indent="0" algn="l" defTabSz="90006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750" b="0" i="0" u="none" strike="noStrike" cap="none" spc="0">
                <a:ln>
                  <a:noFill/>
                </a:ln>
                <a:solidFill>
                  <a:srgbClr val="000000"/>
                </a:solidFill>
              </a:defRPr>
            </a:defPPr>
            <a:lvl1pPr marL="0" marR="0" indent="0" algn="r" defTabSz="45002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/>
              <a:buNone/>
              <a:defRPr sz="1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0" marR="0" indent="450029" algn="l" defTabSz="45002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75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0" marR="0" indent="900060" algn="l" defTabSz="45002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75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0" marR="0" indent="1350086" algn="l" defTabSz="45002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75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0" marR="0" indent="1800120" algn="l" defTabSz="45002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75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0" marR="0" indent="2250146" algn="l" defTabSz="45002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75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0" marR="0" indent="2700177" algn="l" defTabSz="45002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75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0" marR="0" indent="3150206" algn="l" defTabSz="45002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75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0" marR="0" indent="3600237" algn="l" defTabSz="45002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75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35_ТС заголовок в 1 строку c картинко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object 2"/>
          <p:cNvSpPr/>
          <p:nvPr userDrawn="1"/>
        </p:nvSpPr>
        <p:spPr bwMode="auto">
          <a:xfrm flipV="1">
            <a:off x="0" y="0"/>
            <a:ext cx="19786802" cy="6042772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4996" rIns="44996"/>
          <a:lstStyle/>
          <a:p>
            <a:pPr>
              <a:defRPr/>
            </a:pPr>
            <a:endParaRPr sz="800"/>
          </a:p>
        </p:txBody>
      </p:sp>
      <p:sp>
        <p:nvSpPr>
          <p:cNvPr id="3" name="Прямоугольник с одним усеченным и одним скругленным углом 1"/>
          <p:cNvSpPr/>
          <p:nvPr userDrawn="1"/>
        </p:nvSpPr>
        <p:spPr bwMode="auto">
          <a:xfrm rot="10800000" flipH="1">
            <a:off x="7001806" y="-2277"/>
            <a:ext cx="5795688" cy="7145900"/>
          </a:xfrm>
          <a:custGeom>
            <a:avLst/>
            <a:gdLst>
              <a:gd name="connsiteX0" fmla="*/ 1613624 w 4538133"/>
              <a:gd name="connsiteY0" fmla="*/ 0 h 11160126"/>
              <a:gd name="connsiteX1" fmla="*/ 4538133 w 4538133"/>
              <a:gd name="connsiteY1" fmla="*/ 0 h 11160126"/>
              <a:gd name="connsiteX2" fmla="*/ 4538133 w 4538133"/>
              <a:gd name="connsiteY2" fmla="*/ 0 h 11160126"/>
              <a:gd name="connsiteX3" fmla="*/ 4538133 w 4538133"/>
              <a:gd name="connsiteY3" fmla="*/ 11160126 h 11160126"/>
              <a:gd name="connsiteX4" fmla="*/ 0 w 4538133"/>
              <a:gd name="connsiteY4" fmla="*/ 11160126 h 11160126"/>
              <a:gd name="connsiteX5" fmla="*/ 0 w 4538133"/>
              <a:gd name="connsiteY5" fmla="*/ 1613624 h 11160126"/>
              <a:gd name="connsiteX6" fmla="*/ 1613624 w 4538133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4538133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6665512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5919063 w 6665512"/>
              <a:gd name="connsiteY3" fmla="*/ 11104143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6646850 w 6665512"/>
              <a:gd name="connsiteY3" fmla="*/ 11122804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13624 w 6646883"/>
              <a:gd name="connsiteY0" fmla="*/ 21265 h 11181391"/>
              <a:gd name="connsiteX1" fmla="*/ 4538133 w 6646883"/>
              <a:gd name="connsiteY1" fmla="*/ 21265 h 11181391"/>
              <a:gd name="connsiteX2" fmla="*/ 5793642 w 6646883"/>
              <a:gd name="connsiteY2" fmla="*/ 0 h 11181391"/>
              <a:gd name="connsiteX3" fmla="*/ 6646850 w 6646883"/>
              <a:gd name="connsiteY3" fmla="*/ 11144069 h 11181391"/>
              <a:gd name="connsiteX4" fmla="*/ 0 w 6646883"/>
              <a:gd name="connsiteY4" fmla="*/ 11181391 h 11181391"/>
              <a:gd name="connsiteX5" fmla="*/ 0 w 6646883"/>
              <a:gd name="connsiteY5" fmla="*/ 1634889 h 11181391"/>
              <a:gd name="connsiteX6" fmla="*/ 1613624 w 6646883"/>
              <a:gd name="connsiteY6" fmla="*/ 21265 h 11181391"/>
              <a:gd name="connsiteX0" fmla="*/ 1613624 w 5793642"/>
              <a:gd name="connsiteY0" fmla="*/ 21265 h 11181391"/>
              <a:gd name="connsiteX1" fmla="*/ 4538133 w 5793642"/>
              <a:gd name="connsiteY1" fmla="*/ 21265 h 11181391"/>
              <a:gd name="connsiteX2" fmla="*/ 5793642 w 5793642"/>
              <a:gd name="connsiteY2" fmla="*/ 0 h 11181391"/>
              <a:gd name="connsiteX3" fmla="*/ 5753716 w 5793642"/>
              <a:gd name="connsiteY3" fmla="*/ 11144069 h 11181391"/>
              <a:gd name="connsiteX4" fmla="*/ 0 w 5793642"/>
              <a:gd name="connsiteY4" fmla="*/ 11181391 h 11181391"/>
              <a:gd name="connsiteX5" fmla="*/ 0 w 5793642"/>
              <a:gd name="connsiteY5" fmla="*/ 1634889 h 11181391"/>
              <a:gd name="connsiteX6" fmla="*/ 1613624 w 5793642"/>
              <a:gd name="connsiteY6" fmla="*/ 21265 h 11181391"/>
              <a:gd name="connsiteX0" fmla="*/ 1613624 w 5793642"/>
              <a:gd name="connsiteY0" fmla="*/ 21265 h 11144069"/>
              <a:gd name="connsiteX1" fmla="*/ 4538133 w 5793642"/>
              <a:gd name="connsiteY1" fmla="*/ 21265 h 11144069"/>
              <a:gd name="connsiteX2" fmla="*/ 5793642 w 5793642"/>
              <a:gd name="connsiteY2" fmla="*/ 0 h 11144069"/>
              <a:gd name="connsiteX3" fmla="*/ 5753716 w 5793642"/>
              <a:gd name="connsiteY3" fmla="*/ 11144069 h 11144069"/>
              <a:gd name="connsiteX4" fmla="*/ 21265 w 5793642"/>
              <a:gd name="connsiteY4" fmla="*/ 8204275 h 11144069"/>
              <a:gd name="connsiteX5" fmla="*/ 0 w 5793642"/>
              <a:gd name="connsiteY5" fmla="*/ 1634889 h 11144069"/>
              <a:gd name="connsiteX6" fmla="*/ 1613624 w 5793642"/>
              <a:gd name="connsiteY6" fmla="*/ 21265 h 11144069"/>
              <a:gd name="connsiteX0" fmla="*/ 1615670 w 5795688"/>
              <a:gd name="connsiteY0" fmla="*/ 21265 h 11144069"/>
              <a:gd name="connsiteX1" fmla="*/ 4540179 w 5795688"/>
              <a:gd name="connsiteY1" fmla="*/ 21265 h 11144069"/>
              <a:gd name="connsiteX2" fmla="*/ 5795688 w 5795688"/>
              <a:gd name="connsiteY2" fmla="*/ 0 h 11144069"/>
              <a:gd name="connsiteX3" fmla="*/ 5755762 w 5795688"/>
              <a:gd name="connsiteY3" fmla="*/ 11144069 h 11144069"/>
              <a:gd name="connsiteX4" fmla="*/ 2046 w 5795688"/>
              <a:gd name="connsiteY4" fmla="*/ 7055959 h 11144069"/>
              <a:gd name="connsiteX5" fmla="*/ 2046 w 5795688"/>
              <a:gd name="connsiteY5" fmla="*/ 1634889 h 11144069"/>
              <a:gd name="connsiteX6" fmla="*/ 1615670 w 5795688"/>
              <a:gd name="connsiteY6" fmla="*/ 21265 h 11144069"/>
              <a:gd name="connsiteX0" fmla="*/ 1615670 w 5795688"/>
              <a:gd name="connsiteY0" fmla="*/ 21265 h 7103697"/>
              <a:gd name="connsiteX1" fmla="*/ 4540179 w 5795688"/>
              <a:gd name="connsiteY1" fmla="*/ 21265 h 7103697"/>
              <a:gd name="connsiteX2" fmla="*/ 5795688 w 5795688"/>
              <a:gd name="connsiteY2" fmla="*/ 0 h 7103697"/>
              <a:gd name="connsiteX3" fmla="*/ 5755762 w 5795688"/>
              <a:gd name="connsiteY3" fmla="*/ 7103697 h 7103697"/>
              <a:gd name="connsiteX4" fmla="*/ 2046 w 5795688"/>
              <a:gd name="connsiteY4" fmla="*/ 7055959 h 7103697"/>
              <a:gd name="connsiteX5" fmla="*/ 2046 w 5795688"/>
              <a:gd name="connsiteY5" fmla="*/ 1634889 h 7103697"/>
              <a:gd name="connsiteX6" fmla="*/ 1615670 w 5795688"/>
              <a:gd name="connsiteY6" fmla="*/ 21265 h 7103697"/>
              <a:gd name="connsiteX0" fmla="*/ 1615670 w 5795688"/>
              <a:gd name="connsiteY0" fmla="*/ 21265 h 7141172"/>
              <a:gd name="connsiteX1" fmla="*/ 4540179 w 5795688"/>
              <a:gd name="connsiteY1" fmla="*/ 21265 h 7141172"/>
              <a:gd name="connsiteX2" fmla="*/ 5795688 w 5795688"/>
              <a:gd name="connsiteY2" fmla="*/ 0 h 7141172"/>
              <a:gd name="connsiteX3" fmla="*/ 5748267 w 5795688"/>
              <a:gd name="connsiteY3" fmla="*/ 7141172 h 7141172"/>
              <a:gd name="connsiteX4" fmla="*/ 2046 w 5795688"/>
              <a:gd name="connsiteY4" fmla="*/ 7055959 h 7141172"/>
              <a:gd name="connsiteX5" fmla="*/ 2046 w 5795688"/>
              <a:gd name="connsiteY5" fmla="*/ 1634889 h 7141172"/>
              <a:gd name="connsiteX6" fmla="*/ 1615670 w 5795688"/>
              <a:gd name="connsiteY6" fmla="*/ 21265 h 7141172"/>
              <a:gd name="connsiteX0" fmla="*/ 1615670 w 5795688"/>
              <a:gd name="connsiteY0" fmla="*/ 21265 h 7145900"/>
              <a:gd name="connsiteX1" fmla="*/ 4540179 w 5795688"/>
              <a:gd name="connsiteY1" fmla="*/ 21265 h 7145900"/>
              <a:gd name="connsiteX2" fmla="*/ 5795688 w 5795688"/>
              <a:gd name="connsiteY2" fmla="*/ 0 h 7145900"/>
              <a:gd name="connsiteX3" fmla="*/ 5748267 w 5795688"/>
              <a:gd name="connsiteY3" fmla="*/ 7141172 h 7145900"/>
              <a:gd name="connsiteX4" fmla="*/ 2046 w 5795688"/>
              <a:gd name="connsiteY4" fmla="*/ 7145900 h 7145900"/>
              <a:gd name="connsiteX5" fmla="*/ 2046 w 5795688"/>
              <a:gd name="connsiteY5" fmla="*/ 1634889 h 7145900"/>
              <a:gd name="connsiteX6" fmla="*/ 1615670 w 5795688"/>
              <a:gd name="connsiteY6" fmla="*/ 21265 h 7145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95688" h="7145900" fill="norm" stroke="1" extrusionOk="0">
                <a:moveTo>
                  <a:pt x="1615670" y="21265"/>
                </a:moveTo>
                <a:lnTo>
                  <a:pt x="4540179" y="21265"/>
                </a:lnTo>
                <a:cubicBezTo>
                  <a:pt x="5249305" y="21265"/>
                  <a:pt x="5086562" y="0"/>
                  <a:pt x="5795688" y="0"/>
                </a:cubicBezTo>
                <a:cubicBezTo>
                  <a:pt x="5789467" y="3707601"/>
                  <a:pt x="5754488" y="3433571"/>
                  <a:pt x="5748267" y="7141172"/>
                </a:cubicBezTo>
                <a:lnTo>
                  <a:pt x="2046" y="7145900"/>
                </a:lnTo>
                <a:cubicBezTo>
                  <a:pt x="-5042" y="4956105"/>
                  <a:pt x="9134" y="3824684"/>
                  <a:pt x="2046" y="1634889"/>
                </a:cubicBezTo>
                <a:cubicBezTo>
                  <a:pt x="2046" y="743709"/>
                  <a:pt x="724490" y="21265"/>
                  <a:pt x="1615670" y="21265"/>
                </a:cubicBez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 lim="8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ru-RU" sz="1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31_ТС заголовок в 1 строку c картинко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33_ТС заголовок в 1 строку c картинко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22_ТС заголовок в 1 строку c картинко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Пользовательский маке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75" name="Уровень текста 1…"/>
          <p:cNvSpPr txBox="1">
            <a:spLocks noGrp="1"/>
          </p:cNvSpPr>
          <p:nvPr>
            <p:ph type="body" sz="quarter" idx="1" hasCustomPrompt="1"/>
          </p:nvPr>
        </p:nvSpPr>
        <p:spPr bwMode="auto">
          <a:xfrm>
            <a:off x="5436213" y="4502026"/>
            <a:ext cx="893328" cy="7930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SzTx/>
              <a:buFontTx/>
              <a:buNone/>
              <a:defRPr sz="5300"/>
            </a:lvl1pPr>
            <a:lvl2pPr marL="1257056" indent="-514249">
              <a:buFontTx/>
              <a:defRPr sz="5300"/>
            </a:lvl2pPr>
            <a:lvl3pPr marL="2093359" indent="-607751">
              <a:buFontTx/>
              <a:defRPr sz="5300"/>
            </a:lvl3pPr>
            <a:lvl4pPr marL="2919991" indent="-691577">
              <a:buFontTx/>
              <a:defRPr sz="5300"/>
            </a:lvl4pPr>
            <a:lvl5pPr marL="3662797" indent="-691577">
              <a:buFontTx/>
              <a:defRPr sz="5300"/>
            </a:lvl5pPr>
          </a:lstStyle>
          <a:p>
            <a:pPr>
              <a:defRPr/>
            </a:pPr>
            <a:r>
              <a:rPr/>
              <a:t>01</a:t>
            </a:r>
            <a:endParaRPr/>
          </a:p>
          <a:p>
            <a:pPr lvl="1">
              <a:defRPr/>
            </a:pPr>
            <a:endParaRPr/>
          </a:p>
          <a:p>
            <a:pPr lvl="2">
              <a:defRPr/>
            </a:pPr>
            <a:endParaRPr/>
          </a:p>
          <a:p>
            <a:pPr lvl="3">
              <a:defRPr/>
            </a:pPr>
            <a:endParaRPr/>
          </a:p>
          <a:p>
            <a:pPr lvl="4">
              <a:defRPr/>
            </a:pPr>
            <a:endParaRPr/>
          </a:p>
        </p:txBody>
      </p:sp>
      <p:sp>
        <p:nvSpPr>
          <p:cNvPr id="476" name="Текст 28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7882048" y="6832788"/>
            <a:ext cx="893328" cy="7930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defTabSz="1247911">
              <a:spcBef>
                <a:spcPts val="1280"/>
              </a:spcBef>
              <a:buSzTx/>
              <a:buFontTx/>
              <a:buNone/>
              <a:defRPr sz="4450"/>
            </a:lvl1pPr>
          </a:lstStyle>
          <a:p>
            <a:pPr>
              <a:defRPr/>
            </a:pPr>
            <a:r>
              <a:rPr/>
              <a:t>02</a:t>
            </a:r>
            <a:endParaRPr/>
          </a:p>
        </p:txBody>
      </p:sp>
      <p:sp>
        <p:nvSpPr>
          <p:cNvPr id="477" name="Текст 28"/>
          <p:cNvSpPr>
            <a:spLocks noGrp="1"/>
          </p:cNvSpPr>
          <p:nvPr>
            <p:ph type="body" sz="quarter" idx="22" hasCustomPrompt="1"/>
          </p:nvPr>
        </p:nvSpPr>
        <p:spPr bwMode="auto">
          <a:xfrm>
            <a:off x="10392339" y="4502026"/>
            <a:ext cx="893328" cy="7930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defTabSz="1247911">
              <a:spcBef>
                <a:spcPts val="1280"/>
              </a:spcBef>
              <a:buSzTx/>
              <a:buFontTx/>
              <a:buNone/>
              <a:defRPr sz="4450"/>
            </a:lvl1pPr>
          </a:lstStyle>
          <a:p>
            <a:pPr>
              <a:defRPr/>
            </a:pPr>
            <a:r>
              <a:rPr/>
              <a:t>03</a:t>
            </a:r>
            <a:endParaRPr/>
          </a:p>
        </p:txBody>
      </p:sp>
      <p:sp>
        <p:nvSpPr>
          <p:cNvPr id="478" name="Текст 28"/>
          <p:cNvSpPr>
            <a:spLocks noGrp="1"/>
          </p:cNvSpPr>
          <p:nvPr>
            <p:ph type="body" sz="quarter" idx="23" hasCustomPrompt="1"/>
          </p:nvPr>
        </p:nvSpPr>
        <p:spPr bwMode="auto">
          <a:xfrm>
            <a:off x="12916983" y="6878906"/>
            <a:ext cx="893328" cy="7930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defTabSz="1247911">
              <a:spcBef>
                <a:spcPts val="1280"/>
              </a:spcBef>
              <a:buSzTx/>
              <a:buFontTx/>
              <a:buNone/>
              <a:defRPr sz="4450"/>
            </a:lvl1pPr>
          </a:lstStyle>
          <a:p>
            <a:pPr>
              <a:defRPr/>
            </a:pPr>
            <a:r>
              <a:rPr/>
              <a:t>04</a:t>
            </a:r>
            <a:endParaRPr/>
          </a:p>
        </p:txBody>
      </p:sp>
      <p:sp>
        <p:nvSpPr>
          <p:cNvPr id="479" name="Текст 33"/>
          <p:cNvSpPr>
            <a:spLocks noGrp="1"/>
          </p:cNvSpPr>
          <p:nvPr>
            <p:ph type="body" sz="quarter" idx="24" hasCustomPrompt="1"/>
          </p:nvPr>
        </p:nvSpPr>
        <p:spPr bwMode="auto">
          <a:xfrm>
            <a:off x="745637" y="3454938"/>
            <a:ext cx="3587374" cy="516672"/>
          </a:xfrm>
          <a:prstGeom prst="rect">
            <a:avLst/>
          </a:prstGeom>
        </p:spPr>
        <p:txBody>
          <a:bodyPr>
            <a:noAutofit/>
          </a:bodyPr>
          <a:lstStyle>
            <a:lvl1pPr marL="0" indent="12513" defTabSz="449939">
              <a:lnSpc>
                <a:spcPct val="100000"/>
              </a:lnSpc>
              <a:spcBef>
                <a:spcPts val="97"/>
              </a:spcBef>
              <a:buSzTx/>
              <a:buFontTx/>
              <a:buNone/>
              <a:defRPr sz="2650" spc="-97">
                <a:solidFill>
                  <a:srgbClr val="282828"/>
                </a:solidFill>
              </a:defRPr>
            </a:lvl1pPr>
          </a:lstStyle>
          <a:p>
            <a:pPr>
              <a:defRPr/>
            </a:pPr>
            <a:r>
              <a:rPr/>
              <a:t>Консультация</a:t>
            </a:r>
            <a:endParaRPr/>
          </a:p>
        </p:txBody>
      </p:sp>
      <p:sp>
        <p:nvSpPr>
          <p:cNvPr id="480" name="Текст 33"/>
          <p:cNvSpPr>
            <a:spLocks noGrp="1"/>
          </p:cNvSpPr>
          <p:nvPr>
            <p:ph type="body" sz="quarter" idx="25" hasCustomPrompt="1"/>
          </p:nvPr>
        </p:nvSpPr>
        <p:spPr bwMode="auto">
          <a:xfrm>
            <a:off x="745637" y="4173515"/>
            <a:ext cx="3587374" cy="1144176"/>
          </a:xfrm>
          <a:prstGeom prst="rect">
            <a:avLst/>
          </a:prstGeom>
        </p:spPr>
        <p:txBody>
          <a:bodyPr>
            <a:noAutofit/>
          </a:bodyPr>
          <a:lstStyle>
            <a:lvl1pPr marL="0" marR="5004" indent="12513" defTabSz="449939">
              <a:lnSpc>
                <a:spcPct val="132000"/>
              </a:lnSpc>
              <a:spcBef>
                <a:spcPts val="591"/>
              </a:spcBef>
              <a:buSzTx/>
              <a:buFontTx/>
              <a:buNone/>
              <a:defRPr sz="1650">
                <a:solidFill>
                  <a:srgbClr val="757675"/>
                </a:solidFill>
              </a:defRPr>
            </a:lvl1pPr>
          </a:lstStyle>
          <a:p>
            <a:pPr>
              <a:defRPr/>
            </a:pPr>
            <a:r>
              <a:rPr/>
              <a:t>разнообразный и богатый опыт рамки  и место обучения кадров позволяет</a:t>
            </a:r>
            <a:endParaRPr/>
          </a:p>
        </p:txBody>
      </p:sp>
      <p:sp>
        <p:nvSpPr>
          <p:cNvPr id="481" name="Текст 33"/>
          <p:cNvSpPr>
            <a:spLocks noGrp="1"/>
          </p:cNvSpPr>
          <p:nvPr>
            <p:ph type="body" sz="quarter" idx="26" hasCustomPrompt="1"/>
          </p:nvPr>
        </p:nvSpPr>
        <p:spPr bwMode="auto">
          <a:xfrm>
            <a:off x="2305434" y="6758364"/>
            <a:ext cx="4038572" cy="516672"/>
          </a:xfrm>
          <a:prstGeom prst="rect">
            <a:avLst/>
          </a:prstGeom>
        </p:spPr>
        <p:txBody>
          <a:bodyPr>
            <a:noAutofit/>
          </a:bodyPr>
          <a:lstStyle>
            <a:lvl1pPr marL="0" indent="12513" defTabSz="449939">
              <a:lnSpc>
                <a:spcPct val="100000"/>
              </a:lnSpc>
              <a:spcBef>
                <a:spcPts val="97"/>
              </a:spcBef>
              <a:buSzTx/>
              <a:buFontTx/>
              <a:buNone/>
              <a:defRPr sz="2650" spc="-97">
                <a:solidFill>
                  <a:srgbClr val="282828"/>
                </a:solidFill>
              </a:defRPr>
            </a:lvl1pPr>
          </a:lstStyle>
          <a:p>
            <a:pPr>
              <a:defRPr/>
            </a:pPr>
            <a:r>
              <a:rPr/>
              <a:t>Консультация специалиста</a:t>
            </a:r>
            <a:endParaRPr/>
          </a:p>
        </p:txBody>
      </p:sp>
      <p:sp>
        <p:nvSpPr>
          <p:cNvPr id="482" name="Текст 33"/>
          <p:cNvSpPr>
            <a:spLocks noGrp="1"/>
          </p:cNvSpPr>
          <p:nvPr>
            <p:ph type="body" sz="quarter" idx="27" hasCustomPrompt="1"/>
          </p:nvPr>
        </p:nvSpPr>
        <p:spPr bwMode="auto">
          <a:xfrm>
            <a:off x="2305434" y="7476940"/>
            <a:ext cx="4038572" cy="1555757"/>
          </a:xfrm>
          <a:prstGeom prst="rect">
            <a:avLst/>
          </a:prstGeom>
        </p:spPr>
        <p:txBody>
          <a:bodyPr>
            <a:noAutofit/>
          </a:bodyPr>
          <a:lstStyle>
            <a:lvl1pPr marL="0" marR="386035" indent="12513">
              <a:lnSpc>
                <a:spcPct val="132000"/>
              </a:lnSpc>
              <a:spcBef>
                <a:spcPts val="591"/>
              </a:spcBef>
              <a:buSzTx/>
              <a:buFontTx/>
              <a:buNone/>
              <a:defRPr sz="1650">
                <a:solidFill>
                  <a:srgbClr val="757675"/>
                </a:solidFill>
              </a:defRPr>
            </a:lvl1pPr>
          </a:lstStyle>
          <a:p>
            <a:pPr>
              <a:defRPr/>
            </a:pPr>
            <a:r>
              <a:rPr/>
              <a:t>разнообразный и богатый опыт рамки  и место обучения кадров позволяет выполнять важные задания по разработке</a:t>
            </a:r>
            <a:endParaRPr/>
          </a:p>
        </p:txBody>
      </p:sp>
      <p:sp>
        <p:nvSpPr>
          <p:cNvPr id="483" name="Текст 33"/>
          <p:cNvSpPr>
            <a:spLocks noGrp="1"/>
          </p:cNvSpPr>
          <p:nvPr>
            <p:ph type="body" sz="quarter" idx="28" hasCustomPrompt="1"/>
          </p:nvPr>
        </p:nvSpPr>
        <p:spPr bwMode="auto">
          <a:xfrm>
            <a:off x="12532084" y="3184194"/>
            <a:ext cx="3587374" cy="516672"/>
          </a:xfrm>
          <a:prstGeom prst="rect">
            <a:avLst/>
          </a:prstGeom>
        </p:spPr>
        <p:txBody>
          <a:bodyPr>
            <a:noAutofit/>
          </a:bodyPr>
          <a:lstStyle>
            <a:lvl1pPr marL="0" indent="12513" defTabSz="449939">
              <a:lnSpc>
                <a:spcPct val="100000"/>
              </a:lnSpc>
              <a:spcBef>
                <a:spcPts val="97"/>
              </a:spcBef>
              <a:buSzTx/>
              <a:buFontTx/>
              <a:buNone/>
              <a:defRPr sz="2650" spc="-97">
                <a:solidFill>
                  <a:srgbClr val="282828"/>
                </a:solidFill>
              </a:defRPr>
            </a:lvl1pPr>
          </a:lstStyle>
          <a:p>
            <a:pPr>
              <a:defRPr/>
            </a:pPr>
            <a:r>
              <a:rPr/>
              <a:t>Консультация</a:t>
            </a:r>
            <a:endParaRPr/>
          </a:p>
        </p:txBody>
      </p:sp>
      <p:sp>
        <p:nvSpPr>
          <p:cNvPr id="484" name="Текст 33"/>
          <p:cNvSpPr>
            <a:spLocks noGrp="1"/>
          </p:cNvSpPr>
          <p:nvPr>
            <p:ph type="body" sz="quarter" idx="29" hasCustomPrompt="1"/>
          </p:nvPr>
        </p:nvSpPr>
        <p:spPr bwMode="auto">
          <a:xfrm>
            <a:off x="12532084" y="3902771"/>
            <a:ext cx="3587374" cy="1144176"/>
          </a:xfrm>
          <a:prstGeom prst="rect">
            <a:avLst/>
          </a:prstGeom>
        </p:spPr>
        <p:txBody>
          <a:bodyPr>
            <a:noAutofit/>
          </a:bodyPr>
          <a:lstStyle>
            <a:lvl1pPr marL="0" marR="5004" indent="12513" defTabSz="449939">
              <a:lnSpc>
                <a:spcPct val="132000"/>
              </a:lnSpc>
              <a:spcBef>
                <a:spcPts val="591"/>
              </a:spcBef>
              <a:buSzTx/>
              <a:buFontTx/>
              <a:buNone/>
              <a:defRPr sz="1650">
                <a:solidFill>
                  <a:srgbClr val="757675"/>
                </a:solidFill>
              </a:defRPr>
            </a:lvl1pPr>
          </a:lstStyle>
          <a:p>
            <a:pPr>
              <a:defRPr/>
            </a:pPr>
            <a:r>
              <a:rPr/>
              <a:t>разнообразный и богатый опыт рамки  и место обучения кадров позволяет</a:t>
            </a:r>
            <a:endParaRPr/>
          </a:p>
        </p:txBody>
      </p:sp>
      <p:sp>
        <p:nvSpPr>
          <p:cNvPr id="485" name="Текст 33"/>
          <p:cNvSpPr>
            <a:spLocks noGrp="1"/>
          </p:cNvSpPr>
          <p:nvPr>
            <p:ph type="body" sz="quarter" idx="30" hasCustomPrompt="1"/>
          </p:nvPr>
        </p:nvSpPr>
        <p:spPr bwMode="auto">
          <a:xfrm>
            <a:off x="14806787" y="6764565"/>
            <a:ext cx="3587374" cy="907347"/>
          </a:xfrm>
          <a:prstGeom prst="rect">
            <a:avLst/>
          </a:prstGeom>
        </p:spPr>
        <p:txBody>
          <a:bodyPr>
            <a:noAutofit/>
          </a:bodyPr>
          <a:lstStyle>
            <a:lvl1pPr marL="0" indent="12388" defTabSz="445439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2650" spc="-97">
                <a:solidFill>
                  <a:srgbClr val="282828"/>
                </a:solidFill>
              </a:defRPr>
            </a:lvl1pPr>
          </a:lstStyle>
          <a:p>
            <a:pPr>
              <a:defRPr/>
            </a:pPr>
            <a:r>
              <a:rPr/>
              <a:t>Консультация двух специалистов</a:t>
            </a:r>
            <a:endParaRPr/>
          </a:p>
        </p:txBody>
      </p:sp>
      <p:sp>
        <p:nvSpPr>
          <p:cNvPr id="486" name="Текст 33"/>
          <p:cNvSpPr>
            <a:spLocks noGrp="1"/>
          </p:cNvSpPr>
          <p:nvPr>
            <p:ph type="body" sz="quarter" idx="31" hasCustomPrompt="1"/>
          </p:nvPr>
        </p:nvSpPr>
        <p:spPr bwMode="auto">
          <a:xfrm>
            <a:off x="14806787" y="7843431"/>
            <a:ext cx="3587374" cy="1144176"/>
          </a:xfrm>
          <a:prstGeom prst="rect">
            <a:avLst/>
          </a:prstGeom>
        </p:spPr>
        <p:txBody>
          <a:bodyPr>
            <a:noAutofit/>
          </a:bodyPr>
          <a:lstStyle>
            <a:lvl1pPr marL="0" marR="5004" indent="12513" defTabSz="449939">
              <a:lnSpc>
                <a:spcPct val="132000"/>
              </a:lnSpc>
              <a:spcBef>
                <a:spcPts val="591"/>
              </a:spcBef>
              <a:buSzTx/>
              <a:buFontTx/>
              <a:buNone/>
              <a:defRPr sz="1650">
                <a:solidFill>
                  <a:srgbClr val="757675"/>
                </a:solidFill>
              </a:defRPr>
            </a:lvl1pPr>
          </a:lstStyle>
          <a:p>
            <a:pPr>
              <a:defRPr/>
            </a:pPr>
            <a:r>
              <a:rPr/>
              <a:t>разнообразный и богатый опыт рамки  и место обучения кадров позволяет</a:t>
            </a:r>
            <a:endParaRPr/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1_Пользовательский маке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96" name="object 3"/>
          <p:cNvSpPr/>
          <p:nvPr/>
        </p:nvSpPr>
        <p:spPr bwMode="auto">
          <a:xfrm flipV="1">
            <a:off x="11329639" y="2135795"/>
            <a:ext cx="8480603" cy="9036295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txBody>
          <a:bodyPr lIns="44996" rIns="44996"/>
          <a:lstStyle/>
          <a:p>
            <a:pPr>
              <a:defRPr/>
            </a:pPr>
            <a:endParaRPr sz="800"/>
          </a:p>
        </p:txBody>
      </p:sp>
      <p:sp>
        <p:nvSpPr>
          <p:cNvPr id="497" name="object 6"/>
          <p:cNvSpPr/>
          <p:nvPr/>
        </p:nvSpPr>
        <p:spPr bwMode="auto">
          <a:xfrm>
            <a:off x="12690940" y="9410295"/>
            <a:ext cx="371442" cy="3722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21600"/>
                </a:moveTo>
                <a:lnTo>
                  <a:pt x="13671" y="21214"/>
                </a:lnTo>
                <a:lnTo>
                  <a:pt x="16251" y="20125"/>
                </a:lnTo>
                <a:lnTo>
                  <a:pt x="18437" y="18437"/>
                </a:lnTo>
                <a:lnTo>
                  <a:pt x="20125" y="16251"/>
                </a:lnTo>
                <a:lnTo>
                  <a:pt x="21214" y="13671"/>
                </a:lnTo>
                <a:lnTo>
                  <a:pt x="21600" y="10800"/>
                </a:lnTo>
                <a:lnTo>
                  <a:pt x="21214" y="7929"/>
                </a:lnTo>
                <a:lnTo>
                  <a:pt x="20125" y="5349"/>
                </a:lnTo>
                <a:lnTo>
                  <a:pt x="18437" y="3163"/>
                </a:lnTo>
                <a:lnTo>
                  <a:pt x="16251" y="1475"/>
                </a:lnTo>
                <a:lnTo>
                  <a:pt x="13671" y="386"/>
                </a:lnTo>
                <a:lnTo>
                  <a:pt x="10800" y="0"/>
                </a:lnTo>
                <a:lnTo>
                  <a:pt x="7929" y="386"/>
                </a:lnTo>
                <a:lnTo>
                  <a:pt x="5349" y="1475"/>
                </a:lnTo>
                <a:lnTo>
                  <a:pt x="3163" y="3163"/>
                </a:lnTo>
                <a:lnTo>
                  <a:pt x="1475" y="5349"/>
                </a:lnTo>
                <a:lnTo>
                  <a:pt x="386" y="7929"/>
                </a:lnTo>
                <a:lnTo>
                  <a:pt x="0" y="10800"/>
                </a:lnTo>
                <a:lnTo>
                  <a:pt x="386" y="13671"/>
                </a:lnTo>
                <a:lnTo>
                  <a:pt x="1475" y="16251"/>
                </a:lnTo>
                <a:lnTo>
                  <a:pt x="3163" y="18437"/>
                </a:lnTo>
                <a:lnTo>
                  <a:pt x="5349" y="20125"/>
                </a:lnTo>
                <a:lnTo>
                  <a:pt x="7929" y="21214"/>
                </a:lnTo>
                <a:lnTo>
                  <a:pt x="10800" y="21600"/>
                </a:lnTo>
                <a:close/>
              </a:path>
            </a:pathLst>
          </a:custGeom>
          <a:solidFill>
            <a:schemeClr val="bg1">
              <a:lumMod val="25000"/>
              <a:lumOff val="75000"/>
            </a:schemeClr>
          </a:solidFill>
          <a:ln w="25130">
            <a:noFill/>
          </a:ln>
        </p:spPr>
        <p:txBody>
          <a:bodyPr lIns="44996" rIns="44996"/>
          <a:lstStyle/>
          <a:p>
            <a:pPr>
              <a:defRPr/>
            </a:pPr>
            <a:endParaRPr sz="800"/>
          </a:p>
        </p:txBody>
      </p:sp>
      <p:sp>
        <p:nvSpPr>
          <p:cNvPr id="498" name="object 8"/>
          <p:cNvSpPr/>
          <p:nvPr/>
        </p:nvSpPr>
        <p:spPr bwMode="auto">
          <a:xfrm>
            <a:off x="15080547" y="6792423"/>
            <a:ext cx="371442" cy="3722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21600"/>
                </a:moveTo>
                <a:lnTo>
                  <a:pt x="13671" y="21214"/>
                </a:lnTo>
                <a:lnTo>
                  <a:pt x="16251" y="20125"/>
                </a:lnTo>
                <a:lnTo>
                  <a:pt x="18437" y="18437"/>
                </a:lnTo>
                <a:lnTo>
                  <a:pt x="20125" y="16251"/>
                </a:lnTo>
                <a:lnTo>
                  <a:pt x="21214" y="13671"/>
                </a:lnTo>
                <a:lnTo>
                  <a:pt x="21600" y="10800"/>
                </a:lnTo>
                <a:lnTo>
                  <a:pt x="21214" y="7929"/>
                </a:lnTo>
                <a:lnTo>
                  <a:pt x="20125" y="5349"/>
                </a:lnTo>
                <a:lnTo>
                  <a:pt x="18437" y="3163"/>
                </a:lnTo>
                <a:lnTo>
                  <a:pt x="16251" y="1475"/>
                </a:lnTo>
                <a:lnTo>
                  <a:pt x="13671" y="386"/>
                </a:lnTo>
                <a:lnTo>
                  <a:pt x="10800" y="0"/>
                </a:lnTo>
                <a:lnTo>
                  <a:pt x="7929" y="386"/>
                </a:lnTo>
                <a:lnTo>
                  <a:pt x="5349" y="1475"/>
                </a:lnTo>
                <a:lnTo>
                  <a:pt x="3163" y="3163"/>
                </a:lnTo>
                <a:lnTo>
                  <a:pt x="1475" y="5349"/>
                </a:lnTo>
                <a:lnTo>
                  <a:pt x="386" y="7929"/>
                </a:lnTo>
                <a:lnTo>
                  <a:pt x="0" y="10800"/>
                </a:lnTo>
                <a:lnTo>
                  <a:pt x="386" y="13671"/>
                </a:lnTo>
                <a:lnTo>
                  <a:pt x="1475" y="16251"/>
                </a:lnTo>
                <a:lnTo>
                  <a:pt x="3163" y="18437"/>
                </a:lnTo>
                <a:lnTo>
                  <a:pt x="5349" y="20125"/>
                </a:lnTo>
                <a:lnTo>
                  <a:pt x="7929" y="21214"/>
                </a:lnTo>
                <a:lnTo>
                  <a:pt x="10800" y="21600"/>
                </a:lnTo>
                <a:close/>
              </a:path>
            </a:pathLst>
          </a:custGeom>
          <a:solidFill>
            <a:schemeClr val="bg1">
              <a:lumMod val="25000"/>
              <a:lumOff val="75000"/>
            </a:schemeClr>
          </a:solidFill>
          <a:ln w="25130">
            <a:noFill/>
          </a:ln>
        </p:spPr>
        <p:txBody>
          <a:bodyPr lIns="44996" rIns="44996"/>
          <a:lstStyle/>
          <a:p>
            <a:pPr>
              <a:defRPr/>
            </a:pPr>
            <a:endParaRPr sz="800"/>
          </a:p>
        </p:txBody>
      </p:sp>
      <p:sp>
        <p:nvSpPr>
          <p:cNvPr id="499" name="object 10"/>
          <p:cNvSpPr/>
          <p:nvPr/>
        </p:nvSpPr>
        <p:spPr bwMode="auto">
          <a:xfrm>
            <a:off x="17544446" y="4174543"/>
            <a:ext cx="371442" cy="3722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21600"/>
                </a:moveTo>
                <a:lnTo>
                  <a:pt x="13671" y="21214"/>
                </a:lnTo>
                <a:lnTo>
                  <a:pt x="16251" y="20125"/>
                </a:lnTo>
                <a:lnTo>
                  <a:pt x="18437" y="18437"/>
                </a:lnTo>
                <a:lnTo>
                  <a:pt x="20125" y="16251"/>
                </a:lnTo>
                <a:lnTo>
                  <a:pt x="21214" y="13671"/>
                </a:lnTo>
                <a:lnTo>
                  <a:pt x="21600" y="10800"/>
                </a:lnTo>
                <a:lnTo>
                  <a:pt x="21214" y="7929"/>
                </a:lnTo>
                <a:lnTo>
                  <a:pt x="20125" y="5349"/>
                </a:lnTo>
                <a:lnTo>
                  <a:pt x="18437" y="3163"/>
                </a:lnTo>
                <a:lnTo>
                  <a:pt x="16251" y="1475"/>
                </a:lnTo>
                <a:lnTo>
                  <a:pt x="13671" y="386"/>
                </a:lnTo>
                <a:lnTo>
                  <a:pt x="10800" y="0"/>
                </a:lnTo>
                <a:lnTo>
                  <a:pt x="7929" y="386"/>
                </a:lnTo>
                <a:lnTo>
                  <a:pt x="5349" y="1475"/>
                </a:lnTo>
                <a:lnTo>
                  <a:pt x="3163" y="3163"/>
                </a:lnTo>
                <a:lnTo>
                  <a:pt x="1475" y="5349"/>
                </a:lnTo>
                <a:lnTo>
                  <a:pt x="386" y="7929"/>
                </a:lnTo>
                <a:lnTo>
                  <a:pt x="0" y="10800"/>
                </a:lnTo>
                <a:lnTo>
                  <a:pt x="386" y="13671"/>
                </a:lnTo>
                <a:lnTo>
                  <a:pt x="1475" y="16251"/>
                </a:lnTo>
                <a:lnTo>
                  <a:pt x="3163" y="18437"/>
                </a:lnTo>
                <a:lnTo>
                  <a:pt x="5349" y="20125"/>
                </a:lnTo>
                <a:lnTo>
                  <a:pt x="7929" y="21214"/>
                </a:lnTo>
                <a:lnTo>
                  <a:pt x="10800" y="21600"/>
                </a:lnTo>
                <a:close/>
              </a:path>
            </a:pathLst>
          </a:custGeom>
          <a:solidFill>
            <a:schemeClr val="bg1">
              <a:lumMod val="25000"/>
              <a:lumOff val="75000"/>
            </a:schemeClr>
          </a:solidFill>
          <a:ln w="25130">
            <a:noFill/>
          </a:ln>
        </p:spPr>
        <p:txBody>
          <a:bodyPr lIns="44996" rIns="44996"/>
          <a:lstStyle/>
          <a:p>
            <a:pPr>
              <a:defRPr/>
            </a:pPr>
            <a:endParaRPr sz="800"/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1_Two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Прямоугольник с одним усеченным и одним скругленным углом 1"/>
          <p:cNvSpPr/>
          <p:nvPr userDrawn="1"/>
        </p:nvSpPr>
        <p:spPr bwMode="auto">
          <a:xfrm rot="10800000">
            <a:off x="-18662" y="-18661"/>
            <a:ext cx="6665512" cy="11160125"/>
          </a:xfrm>
          <a:custGeom>
            <a:avLst/>
            <a:gdLst>
              <a:gd name="connsiteX0" fmla="*/ 1613624 w 4538133"/>
              <a:gd name="connsiteY0" fmla="*/ 0 h 11160126"/>
              <a:gd name="connsiteX1" fmla="*/ 4538133 w 4538133"/>
              <a:gd name="connsiteY1" fmla="*/ 0 h 11160126"/>
              <a:gd name="connsiteX2" fmla="*/ 4538133 w 4538133"/>
              <a:gd name="connsiteY2" fmla="*/ 0 h 11160126"/>
              <a:gd name="connsiteX3" fmla="*/ 4538133 w 4538133"/>
              <a:gd name="connsiteY3" fmla="*/ 11160126 h 11160126"/>
              <a:gd name="connsiteX4" fmla="*/ 0 w 4538133"/>
              <a:gd name="connsiteY4" fmla="*/ 11160126 h 11160126"/>
              <a:gd name="connsiteX5" fmla="*/ 0 w 4538133"/>
              <a:gd name="connsiteY5" fmla="*/ 1613624 h 11160126"/>
              <a:gd name="connsiteX6" fmla="*/ 1613624 w 4538133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4538133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6665512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5919063 w 6665512"/>
              <a:gd name="connsiteY3" fmla="*/ 11104143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6646850 w 6665512"/>
              <a:gd name="connsiteY3" fmla="*/ 11122804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65512" h="11160126" fill="norm" stroke="1" extrusionOk="0">
                <a:moveTo>
                  <a:pt x="1613624" y="0"/>
                </a:moveTo>
                <a:lnTo>
                  <a:pt x="4538133" y="0"/>
                </a:lnTo>
                <a:lnTo>
                  <a:pt x="6665512" y="0"/>
                </a:lnTo>
                <a:cubicBezTo>
                  <a:pt x="6659291" y="3707601"/>
                  <a:pt x="6653071" y="7415203"/>
                  <a:pt x="6646850" y="11122804"/>
                </a:cubicBezTo>
                <a:lnTo>
                  <a:pt x="0" y="11160126"/>
                </a:lnTo>
                <a:lnTo>
                  <a:pt x="0" y="1613624"/>
                </a:lnTo>
                <a:cubicBezTo>
                  <a:pt x="0" y="722444"/>
                  <a:pt x="722444" y="0"/>
                  <a:pt x="1613624" y="0"/>
                </a:cubicBezTo>
                <a:close/>
              </a:path>
            </a:pathLst>
          </a:custGeom>
          <a:solidFill>
            <a:schemeClr val="accent4"/>
          </a:solidFill>
          <a:ln w="12700" cap="flat">
            <a:noFill/>
            <a:prstDash val="solid"/>
            <a:miter lim="8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ru-RU" sz="1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25_ТС заголовок в 1 строку c картинко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3_Пользовательский маке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  <p:sp>
        <p:nvSpPr>
          <p:cNvPr id="4" name="Freeform 16"/>
          <p:cNvSpPr/>
          <p:nvPr userDrawn="1"/>
        </p:nvSpPr>
        <p:spPr bwMode="auto">
          <a:xfrm>
            <a:off x="719138" y="1900798"/>
            <a:ext cx="3705412" cy="7586101"/>
          </a:xfrm>
          <a:custGeom>
            <a:avLst/>
            <a:gdLst>
              <a:gd name="connsiteX0" fmla="*/ 238425 w 1560243"/>
              <a:gd name="connsiteY0" fmla="*/ 0 h 3187700"/>
              <a:gd name="connsiteX1" fmla="*/ 1321819 w 1560243"/>
              <a:gd name="connsiteY1" fmla="*/ 0 h 3187700"/>
              <a:gd name="connsiteX2" fmla="*/ 1560244 w 1560243"/>
              <a:gd name="connsiteY2" fmla="*/ 239125 h 3187700"/>
              <a:gd name="connsiteX3" fmla="*/ 1560244 w 1560243"/>
              <a:gd name="connsiteY3" fmla="*/ 2948480 h 3187700"/>
              <a:gd name="connsiteX4" fmla="*/ 1321914 w 1560243"/>
              <a:gd name="connsiteY4" fmla="*/ 3187700 h 3187700"/>
              <a:gd name="connsiteX5" fmla="*/ 1321819 w 1560243"/>
              <a:gd name="connsiteY5" fmla="*/ 3187700 h 3187700"/>
              <a:gd name="connsiteX6" fmla="*/ 238425 w 1560243"/>
              <a:gd name="connsiteY6" fmla="*/ 3187700 h 3187700"/>
              <a:gd name="connsiteX7" fmla="*/ 0 w 1560243"/>
              <a:gd name="connsiteY7" fmla="*/ 2948480 h 3187700"/>
              <a:gd name="connsiteX8" fmla="*/ 0 w 1560243"/>
              <a:gd name="connsiteY8" fmla="*/ 239220 h 3187700"/>
              <a:gd name="connsiteX9" fmla="*/ 238425 w 1560243"/>
              <a:gd name="connsiteY9" fmla="*/ 0 h 318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60243" h="3187700" fill="norm" stroke="1" extrusionOk="0">
                <a:moveTo>
                  <a:pt x="238425" y="0"/>
                </a:moveTo>
                <a:lnTo>
                  <a:pt x="1321819" y="0"/>
                </a:lnTo>
                <a:cubicBezTo>
                  <a:pt x="1453497" y="0"/>
                  <a:pt x="1560244" y="107060"/>
                  <a:pt x="1560244" y="239125"/>
                </a:cubicBezTo>
                <a:lnTo>
                  <a:pt x="1560244" y="2948480"/>
                </a:lnTo>
                <a:cubicBezTo>
                  <a:pt x="1560296" y="3080545"/>
                  <a:pt x="1453592" y="3187647"/>
                  <a:pt x="1321914" y="3187700"/>
                </a:cubicBezTo>
                <a:cubicBezTo>
                  <a:pt x="1321882" y="3187700"/>
                  <a:pt x="1321851" y="3187700"/>
                  <a:pt x="1321819" y="3187700"/>
                </a:cubicBezTo>
                <a:lnTo>
                  <a:pt x="238425" y="3187700"/>
                </a:lnTo>
                <a:cubicBezTo>
                  <a:pt x="106731" y="3187648"/>
                  <a:pt x="0" y="3080560"/>
                  <a:pt x="0" y="2948480"/>
                </a:cubicBezTo>
                <a:lnTo>
                  <a:pt x="0" y="239220"/>
                </a:lnTo>
                <a:cubicBezTo>
                  <a:pt x="0" y="107140"/>
                  <a:pt x="106731" y="53"/>
                  <a:pt x="238425" y="0"/>
                </a:cubicBezTo>
                <a:close/>
              </a:path>
            </a:pathLst>
          </a:custGeom>
          <a:gradFill>
            <a:gsLst>
              <a:gs pos="0">
                <a:schemeClr val="accent5">
                  <a:lumMod val="20000"/>
                  <a:lumOff val="80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2700000" scaled="0"/>
          </a:gradFill>
          <a:ln w="9469" cap="flat">
            <a:noFill/>
            <a:prstDash val="solid"/>
            <a:miter/>
          </a:ln>
        </p:spPr>
        <p:txBody>
          <a:bodyPr rtlCol="0" anchor="ctr"/>
          <a:lstStyle/>
          <a:p>
            <a:pPr lvl="0">
              <a:defRPr/>
            </a:pPr>
            <a:endParaRPr lang="en-US" sz="2900">
              <a:latin typeface="Tinkoff Sans"/>
            </a:endParaRPr>
          </a:p>
        </p:txBody>
      </p:sp>
      <p:sp>
        <p:nvSpPr>
          <p:cNvPr id="5" name="Рисунок 8"/>
          <p:cNvSpPr>
            <a:spLocks noGrp="1"/>
          </p:cNvSpPr>
          <p:nvPr>
            <p:ph type="pic" sz="quarter" idx="10"/>
          </p:nvPr>
        </p:nvSpPr>
        <p:spPr bwMode="auto">
          <a:xfrm>
            <a:off x="956021" y="2130873"/>
            <a:ext cx="3231647" cy="7125951"/>
          </a:xfrm>
          <a:prstGeom prst="roundRect">
            <a:avLst>
              <a:gd name="adj" fmla="val 9846"/>
            </a:avLst>
          </a:prstGeom>
          <a:solidFill>
            <a:schemeClr val="accent6"/>
          </a:solidFill>
          <a:ln w="38100" cap="flat">
            <a:noFill/>
            <a:prstDash val="solid"/>
            <a:miter lim="8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>
            <a:lvl1pPr algn="ctr">
              <a:defRPr lang="ru-RU" sz="2400">
                <a:ln>
                  <a:noFill/>
                </a:ln>
                <a:solidFill>
                  <a:schemeClr val="accent6"/>
                </a:solidFill>
              </a:defRPr>
            </a:lvl1pPr>
          </a:lstStyle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r>
              <a:rPr lang="ru-RU"/>
              <a:t>Вставка рисунка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16_ТС заголовок в 1 строку c картинко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950"/>
            </a:lvl1pPr>
          </a:lstStyle>
          <a:p>
            <a:pPr>
              <a:defRPr/>
            </a:pPr>
            <a:r>
              <a:rPr lang="en-US"/>
              <a:t>1</a:t>
            </a:r>
            <a:endParaRPr lang="ru-RU"/>
          </a:p>
        </p:txBody>
      </p:sp>
      <p:pic>
        <p:nvPicPr>
          <p:cNvPr id="2" name="Рисунок 1"/>
          <p:cNvPicPr>
            <a:picLocks noChangeAspect="1"/>
          </p:cNvPicPr>
          <p:nvPr userDrawn="1"/>
        </p:nvPicPr>
        <p:blipFill>
          <a:blip r:embed="rId2"/>
          <a:srcRect l="0" t="4375" r="0" b="12816"/>
          <a:stretch/>
        </p:blipFill>
        <p:spPr bwMode="auto">
          <a:xfrm>
            <a:off x="0" y="-1"/>
            <a:ext cx="19823463" cy="1116012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4_Пользовательский маке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  <p:sp>
        <p:nvSpPr>
          <p:cNvPr id="4" name="Freeform 16"/>
          <p:cNvSpPr/>
          <p:nvPr userDrawn="1"/>
        </p:nvSpPr>
        <p:spPr bwMode="auto">
          <a:xfrm>
            <a:off x="719138" y="1900798"/>
            <a:ext cx="3705412" cy="7586101"/>
          </a:xfrm>
          <a:custGeom>
            <a:avLst/>
            <a:gdLst>
              <a:gd name="connsiteX0" fmla="*/ 238425 w 1560243"/>
              <a:gd name="connsiteY0" fmla="*/ 0 h 3187700"/>
              <a:gd name="connsiteX1" fmla="*/ 1321819 w 1560243"/>
              <a:gd name="connsiteY1" fmla="*/ 0 h 3187700"/>
              <a:gd name="connsiteX2" fmla="*/ 1560244 w 1560243"/>
              <a:gd name="connsiteY2" fmla="*/ 239125 h 3187700"/>
              <a:gd name="connsiteX3" fmla="*/ 1560244 w 1560243"/>
              <a:gd name="connsiteY3" fmla="*/ 2948480 h 3187700"/>
              <a:gd name="connsiteX4" fmla="*/ 1321914 w 1560243"/>
              <a:gd name="connsiteY4" fmla="*/ 3187700 h 3187700"/>
              <a:gd name="connsiteX5" fmla="*/ 1321819 w 1560243"/>
              <a:gd name="connsiteY5" fmla="*/ 3187700 h 3187700"/>
              <a:gd name="connsiteX6" fmla="*/ 238425 w 1560243"/>
              <a:gd name="connsiteY6" fmla="*/ 3187700 h 3187700"/>
              <a:gd name="connsiteX7" fmla="*/ 0 w 1560243"/>
              <a:gd name="connsiteY7" fmla="*/ 2948480 h 3187700"/>
              <a:gd name="connsiteX8" fmla="*/ 0 w 1560243"/>
              <a:gd name="connsiteY8" fmla="*/ 239220 h 3187700"/>
              <a:gd name="connsiteX9" fmla="*/ 238425 w 1560243"/>
              <a:gd name="connsiteY9" fmla="*/ 0 h 318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60243" h="3187700" fill="norm" stroke="1" extrusionOk="0">
                <a:moveTo>
                  <a:pt x="238425" y="0"/>
                </a:moveTo>
                <a:lnTo>
                  <a:pt x="1321819" y="0"/>
                </a:lnTo>
                <a:cubicBezTo>
                  <a:pt x="1453497" y="0"/>
                  <a:pt x="1560244" y="107060"/>
                  <a:pt x="1560244" y="239125"/>
                </a:cubicBezTo>
                <a:lnTo>
                  <a:pt x="1560244" y="2948480"/>
                </a:lnTo>
                <a:cubicBezTo>
                  <a:pt x="1560296" y="3080545"/>
                  <a:pt x="1453592" y="3187647"/>
                  <a:pt x="1321914" y="3187700"/>
                </a:cubicBezTo>
                <a:cubicBezTo>
                  <a:pt x="1321882" y="3187700"/>
                  <a:pt x="1321851" y="3187700"/>
                  <a:pt x="1321819" y="3187700"/>
                </a:cubicBezTo>
                <a:lnTo>
                  <a:pt x="238425" y="3187700"/>
                </a:lnTo>
                <a:cubicBezTo>
                  <a:pt x="106731" y="3187648"/>
                  <a:pt x="0" y="3080560"/>
                  <a:pt x="0" y="2948480"/>
                </a:cubicBezTo>
                <a:lnTo>
                  <a:pt x="0" y="239220"/>
                </a:lnTo>
                <a:cubicBezTo>
                  <a:pt x="0" y="107140"/>
                  <a:pt x="106731" y="53"/>
                  <a:pt x="238425" y="0"/>
                </a:cubicBezTo>
                <a:close/>
              </a:path>
            </a:pathLst>
          </a:custGeom>
          <a:gradFill>
            <a:gsLst>
              <a:gs pos="0">
                <a:schemeClr val="accent5">
                  <a:lumMod val="20000"/>
                  <a:lumOff val="80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2700000" scaled="0"/>
          </a:gradFill>
          <a:ln w="9469" cap="flat">
            <a:noFill/>
            <a:prstDash val="solid"/>
            <a:miter/>
          </a:ln>
        </p:spPr>
        <p:txBody>
          <a:bodyPr rtlCol="0" anchor="ctr"/>
          <a:lstStyle/>
          <a:p>
            <a:pPr lvl="0">
              <a:defRPr/>
            </a:pPr>
            <a:endParaRPr lang="en-US" sz="2900">
              <a:latin typeface="Tinkoff Sans"/>
            </a:endParaRPr>
          </a:p>
        </p:txBody>
      </p:sp>
      <p:sp>
        <p:nvSpPr>
          <p:cNvPr id="5" name="Рисунок 8"/>
          <p:cNvSpPr>
            <a:spLocks noGrp="1"/>
          </p:cNvSpPr>
          <p:nvPr>
            <p:ph type="pic" sz="quarter" idx="10"/>
          </p:nvPr>
        </p:nvSpPr>
        <p:spPr bwMode="auto">
          <a:xfrm>
            <a:off x="956021" y="2130873"/>
            <a:ext cx="3231647" cy="7125951"/>
          </a:xfrm>
          <a:prstGeom prst="roundRect">
            <a:avLst>
              <a:gd name="adj" fmla="val 9846"/>
            </a:avLst>
          </a:prstGeom>
          <a:solidFill>
            <a:schemeClr val="accent6"/>
          </a:solidFill>
          <a:ln w="38100" cap="flat">
            <a:noFill/>
            <a:prstDash val="solid"/>
            <a:miter lim="8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>
            <a:lvl1pPr algn="ctr">
              <a:defRPr lang="ru-RU" sz="2400">
                <a:ln>
                  <a:noFill/>
                </a:ln>
                <a:solidFill>
                  <a:schemeClr val="accent6"/>
                </a:solidFill>
              </a:defRPr>
            </a:lvl1pPr>
          </a:lstStyle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r>
              <a:rPr lang="ru-RU"/>
              <a:t>Вставка рисунка</a:t>
            </a:r>
            <a:endParaRPr/>
          </a:p>
        </p:txBody>
      </p:sp>
      <p:sp>
        <p:nvSpPr>
          <p:cNvPr id="6" name="Freeform 16"/>
          <p:cNvSpPr/>
          <p:nvPr userDrawn="1"/>
        </p:nvSpPr>
        <p:spPr bwMode="auto">
          <a:xfrm>
            <a:off x="4908077" y="1900798"/>
            <a:ext cx="3705412" cy="7586101"/>
          </a:xfrm>
          <a:custGeom>
            <a:avLst/>
            <a:gdLst>
              <a:gd name="connsiteX0" fmla="*/ 238425 w 1560243"/>
              <a:gd name="connsiteY0" fmla="*/ 0 h 3187700"/>
              <a:gd name="connsiteX1" fmla="*/ 1321819 w 1560243"/>
              <a:gd name="connsiteY1" fmla="*/ 0 h 3187700"/>
              <a:gd name="connsiteX2" fmla="*/ 1560244 w 1560243"/>
              <a:gd name="connsiteY2" fmla="*/ 239125 h 3187700"/>
              <a:gd name="connsiteX3" fmla="*/ 1560244 w 1560243"/>
              <a:gd name="connsiteY3" fmla="*/ 2948480 h 3187700"/>
              <a:gd name="connsiteX4" fmla="*/ 1321914 w 1560243"/>
              <a:gd name="connsiteY4" fmla="*/ 3187700 h 3187700"/>
              <a:gd name="connsiteX5" fmla="*/ 1321819 w 1560243"/>
              <a:gd name="connsiteY5" fmla="*/ 3187700 h 3187700"/>
              <a:gd name="connsiteX6" fmla="*/ 238425 w 1560243"/>
              <a:gd name="connsiteY6" fmla="*/ 3187700 h 3187700"/>
              <a:gd name="connsiteX7" fmla="*/ 0 w 1560243"/>
              <a:gd name="connsiteY7" fmla="*/ 2948480 h 3187700"/>
              <a:gd name="connsiteX8" fmla="*/ 0 w 1560243"/>
              <a:gd name="connsiteY8" fmla="*/ 239220 h 3187700"/>
              <a:gd name="connsiteX9" fmla="*/ 238425 w 1560243"/>
              <a:gd name="connsiteY9" fmla="*/ 0 h 318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60243" h="3187700" fill="norm" stroke="1" extrusionOk="0">
                <a:moveTo>
                  <a:pt x="238425" y="0"/>
                </a:moveTo>
                <a:lnTo>
                  <a:pt x="1321819" y="0"/>
                </a:lnTo>
                <a:cubicBezTo>
                  <a:pt x="1453497" y="0"/>
                  <a:pt x="1560244" y="107060"/>
                  <a:pt x="1560244" y="239125"/>
                </a:cubicBezTo>
                <a:lnTo>
                  <a:pt x="1560244" y="2948480"/>
                </a:lnTo>
                <a:cubicBezTo>
                  <a:pt x="1560296" y="3080545"/>
                  <a:pt x="1453592" y="3187647"/>
                  <a:pt x="1321914" y="3187700"/>
                </a:cubicBezTo>
                <a:cubicBezTo>
                  <a:pt x="1321882" y="3187700"/>
                  <a:pt x="1321851" y="3187700"/>
                  <a:pt x="1321819" y="3187700"/>
                </a:cubicBezTo>
                <a:lnTo>
                  <a:pt x="238425" y="3187700"/>
                </a:lnTo>
                <a:cubicBezTo>
                  <a:pt x="106731" y="3187648"/>
                  <a:pt x="0" y="3080560"/>
                  <a:pt x="0" y="2948480"/>
                </a:cubicBezTo>
                <a:lnTo>
                  <a:pt x="0" y="239220"/>
                </a:lnTo>
                <a:cubicBezTo>
                  <a:pt x="0" y="107140"/>
                  <a:pt x="106731" y="53"/>
                  <a:pt x="238425" y="0"/>
                </a:cubicBezTo>
                <a:close/>
              </a:path>
            </a:pathLst>
          </a:custGeom>
          <a:gradFill>
            <a:gsLst>
              <a:gs pos="0">
                <a:schemeClr val="accent5">
                  <a:lumMod val="20000"/>
                  <a:lumOff val="80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2700000" scaled="0"/>
          </a:gradFill>
          <a:ln w="9469" cap="flat">
            <a:noFill/>
            <a:prstDash val="solid"/>
            <a:miter/>
          </a:ln>
        </p:spPr>
        <p:txBody>
          <a:bodyPr rtlCol="0" anchor="ctr"/>
          <a:lstStyle/>
          <a:p>
            <a:pPr lvl="0">
              <a:defRPr/>
            </a:pPr>
            <a:endParaRPr lang="en-US" sz="2900">
              <a:latin typeface="Tinkoff Sans"/>
            </a:endParaRPr>
          </a:p>
        </p:txBody>
      </p:sp>
      <p:sp>
        <p:nvSpPr>
          <p:cNvPr id="7" name="Рисунок 8"/>
          <p:cNvSpPr>
            <a:spLocks noGrp="1"/>
          </p:cNvSpPr>
          <p:nvPr>
            <p:ph type="pic" sz="quarter" idx="16"/>
          </p:nvPr>
        </p:nvSpPr>
        <p:spPr bwMode="auto">
          <a:xfrm>
            <a:off x="5144960" y="2130873"/>
            <a:ext cx="3231647" cy="7125951"/>
          </a:xfrm>
          <a:prstGeom prst="roundRect">
            <a:avLst>
              <a:gd name="adj" fmla="val 9846"/>
            </a:avLst>
          </a:prstGeom>
          <a:solidFill>
            <a:schemeClr val="accent6"/>
          </a:solidFill>
          <a:ln w="38100" cap="flat">
            <a:noFill/>
            <a:prstDash val="solid"/>
            <a:miter lim="8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>
            <a:lvl1pPr algn="ctr">
              <a:defRPr lang="ru-RU" sz="2400">
                <a:ln>
                  <a:noFill/>
                </a:ln>
                <a:solidFill>
                  <a:schemeClr val="accent6"/>
                </a:solidFill>
              </a:defRPr>
            </a:lvl1pPr>
          </a:lstStyle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r>
              <a:rPr lang="ru-RU"/>
              <a:t>Вставка рисунка</a:t>
            </a:r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5_Пользовательский маке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  <p:sp>
        <p:nvSpPr>
          <p:cNvPr id="4" name="Freeform 16"/>
          <p:cNvSpPr/>
          <p:nvPr userDrawn="1"/>
        </p:nvSpPr>
        <p:spPr bwMode="auto">
          <a:xfrm>
            <a:off x="719138" y="1900798"/>
            <a:ext cx="3705412" cy="7586101"/>
          </a:xfrm>
          <a:custGeom>
            <a:avLst/>
            <a:gdLst>
              <a:gd name="connsiteX0" fmla="*/ 238425 w 1560243"/>
              <a:gd name="connsiteY0" fmla="*/ 0 h 3187700"/>
              <a:gd name="connsiteX1" fmla="*/ 1321819 w 1560243"/>
              <a:gd name="connsiteY1" fmla="*/ 0 h 3187700"/>
              <a:gd name="connsiteX2" fmla="*/ 1560244 w 1560243"/>
              <a:gd name="connsiteY2" fmla="*/ 239125 h 3187700"/>
              <a:gd name="connsiteX3" fmla="*/ 1560244 w 1560243"/>
              <a:gd name="connsiteY3" fmla="*/ 2948480 h 3187700"/>
              <a:gd name="connsiteX4" fmla="*/ 1321914 w 1560243"/>
              <a:gd name="connsiteY4" fmla="*/ 3187700 h 3187700"/>
              <a:gd name="connsiteX5" fmla="*/ 1321819 w 1560243"/>
              <a:gd name="connsiteY5" fmla="*/ 3187700 h 3187700"/>
              <a:gd name="connsiteX6" fmla="*/ 238425 w 1560243"/>
              <a:gd name="connsiteY6" fmla="*/ 3187700 h 3187700"/>
              <a:gd name="connsiteX7" fmla="*/ 0 w 1560243"/>
              <a:gd name="connsiteY7" fmla="*/ 2948480 h 3187700"/>
              <a:gd name="connsiteX8" fmla="*/ 0 w 1560243"/>
              <a:gd name="connsiteY8" fmla="*/ 239220 h 3187700"/>
              <a:gd name="connsiteX9" fmla="*/ 238425 w 1560243"/>
              <a:gd name="connsiteY9" fmla="*/ 0 h 318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60243" h="3187700" fill="norm" stroke="1" extrusionOk="0">
                <a:moveTo>
                  <a:pt x="238425" y="0"/>
                </a:moveTo>
                <a:lnTo>
                  <a:pt x="1321819" y="0"/>
                </a:lnTo>
                <a:cubicBezTo>
                  <a:pt x="1453497" y="0"/>
                  <a:pt x="1560244" y="107060"/>
                  <a:pt x="1560244" y="239125"/>
                </a:cubicBezTo>
                <a:lnTo>
                  <a:pt x="1560244" y="2948480"/>
                </a:lnTo>
                <a:cubicBezTo>
                  <a:pt x="1560296" y="3080545"/>
                  <a:pt x="1453592" y="3187647"/>
                  <a:pt x="1321914" y="3187700"/>
                </a:cubicBezTo>
                <a:cubicBezTo>
                  <a:pt x="1321882" y="3187700"/>
                  <a:pt x="1321851" y="3187700"/>
                  <a:pt x="1321819" y="3187700"/>
                </a:cubicBezTo>
                <a:lnTo>
                  <a:pt x="238425" y="3187700"/>
                </a:lnTo>
                <a:cubicBezTo>
                  <a:pt x="106731" y="3187648"/>
                  <a:pt x="0" y="3080560"/>
                  <a:pt x="0" y="2948480"/>
                </a:cubicBezTo>
                <a:lnTo>
                  <a:pt x="0" y="239220"/>
                </a:lnTo>
                <a:cubicBezTo>
                  <a:pt x="0" y="107140"/>
                  <a:pt x="106731" y="53"/>
                  <a:pt x="238425" y="0"/>
                </a:cubicBezTo>
                <a:close/>
              </a:path>
            </a:pathLst>
          </a:custGeom>
          <a:gradFill>
            <a:gsLst>
              <a:gs pos="0">
                <a:schemeClr val="accent5">
                  <a:lumMod val="20000"/>
                  <a:lumOff val="80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2700000" scaled="0"/>
          </a:gradFill>
          <a:ln w="9469" cap="flat">
            <a:noFill/>
            <a:prstDash val="solid"/>
            <a:miter/>
          </a:ln>
        </p:spPr>
        <p:txBody>
          <a:bodyPr rtlCol="0" anchor="ctr"/>
          <a:lstStyle/>
          <a:p>
            <a:pPr lvl="0">
              <a:defRPr/>
            </a:pPr>
            <a:endParaRPr lang="en-US" sz="2900">
              <a:latin typeface="Tinkoff Sans"/>
            </a:endParaRPr>
          </a:p>
        </p:txBody>
      </p:sp>
      <p:sp>
        <p:nvSpPr>
          <p:cNvPr id="5" name="Рисунок 8"/>
          <p:cNvSpPr>
            <a:spLocks noGrp="1"/>
          </p:cNvSpPr>
          <p:nvPr>
            <p:ph type="pic" sz="quarter" idx="10"/>
          </p:nvPr>
        </p:nvSpPr>
        <p:spPr bwMode="auto">
          <a:xfrm>
            <a:off x="956021" y="2130873"/>
            <a:ext cx="3231647" cy="7125951"/>
          </a:xfrm>
          <a:prstGeom prst="roundRect">
            <a:avLst>
              <a:gd name="adj" fmla="val 9846"/>
            </a:avLst>
          </a:prstGeom>
          <a:solidFill>
            <a:schemeClr val="accent6"/>
          </a:solidFill>
          <a:ln w="38100" cap="flat">
            <a:noFill/>
            <a:prstDash val="solid"/>
            <a:miter lim="8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>
            <a:lvl1pPr algn="ctr">
              <a:defRPr lang="ru-RU" sz="2400">
                <a:ln>
                  <a:noFill/>
                </a:ln>
                <a:solidFill>
                  <a:schemeClr val="accent6"/>
                </a:solidFill>
              </a:defRPr>
            </a:lvl1pPr>
          </a:lstStyle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r>
              <a:rPr lang="ru-RU"/>
              <a:t>Вставка рисунка</a:t>
            </a:r>
            <a:endParaRPr/>
          </a:p>
        </p:txBody>
      </p:sp>
      <p:sp>
        <p:nvSpPr>
          <p:cNvPr id="6" name="Freeform 16"/>
          <p:cNvSpPr/>
          <p:nvPr userDrawn="1"/>
        </p:nvSpPr>
        <p:spPr bwMode="auto">
          <a:xfrm>
            <a:off x="4908077" y="1900798"/>
            <a:ext cx="3705412" cy="7586101"/>
          </a:xfrm>
          <a:custGeom>
            <a:avLst/>
            <a:gdLst>
              <a:gd name="connsiteX0" fmla="*/ 238425 w 1560243"/>
              <a:gd name="connsiteY0" fmla="*/ 0 h 3187700"/>
              <a:gd name="connsiteX1" fmla="*/ 1321819 w 1560243"/>
              <a:gd name="connsiteY1" fmla="*/ 0 h 3187700"/>
              <a:gd name="connsiteX2" fmla="*/ 1560244 w 1560243"/>
              <a:gd name="connsiteY2" fmla="*/ 239125 h 3187700"/>
              <a:gd name="connsiteX3" fmla="*/ 1560244 w 1560243"/>
              <a:gd name="connsiteY3" fmla="*/ 2948480 h 3187700"/>
              <a:gd name="connsiteX4" fmla="*/ 1321914 w 1560243"/>
              <a:gd name="connsiteY4" fmla="*/ 3187700 h 3187700"/>
              <a:gd name="connsiteX5" fmla="*/ 1321819 w 1560243"/>
              <a:gd name="connsiteY5" fmla="*/ 3187700 h 3187700"/>
              <a:gd name="connsiteX6" fmla="*/ 238425 w 1560243"/>
              <a:gd name="connsiteY6" fmla="*/ 3187700 h 3187700"/>
              <a:gd name="connsiteX7" fmla="*/ 0 w 1560243"/>
              <a:gd name="connsiteY7" fmla="*/ 2948480 h 3187700"/>
              <a:gd name="connsiteX8" fmla="*/ 0 w 1560243"/>
              <a:gd name="connsiteY8" fmla="*/ 239220 h 3187700"/>
              <a:gd name="connsiteX9" fmla="*/ 238425 w 1560243"/>
              <a:gd name="connsiteY9" fmla="*/ 0 h 318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60243" h="3187700" fill="norm" stroke="1" extrusionOk="0">
                <a:moveTo>
                  <a:pt x="238425" y="0"/>
                </a:moveTo>
                <a:lnTo>
                  <a:pt x="1321819" y="0"/>
                </a:lnTo>
                <a:cubicBezTo>
                  <a:pt x="1453497" y="0"/>
                  <a:pt x="1560244" y="107060"/>
                  <a:pt x="1560244" y="239125"/>
                </a:cubicBezTo>
                <a:lnTo>
                  <a:pt x="1560244" y="2948480"/>
                </a:lnTo>
                <a:cubicBezTo>
                  <a:pt x="1560296" y="3080545"/>
                  <a:pt x="1453592" y="3187647"/>
                  <a:pt x="1321914" y="3187700"/>
                </a:cubicBezTo>
                <a:cubicBezTo>
                  <a:pt x="1321882" y="3187700"/>
                  <a:pt x="1321851" y="3187700"/>
                  <a:pt x="1321819" y="3187700"/>
                </a:cubicBezTo>
                <a:lnTo>
                  <a:pt x="238425" y="3187700"/>
                </a:lnTo>
                <a:cubicBezTo>
                  <a:pt x="106731" y="3187648"/>
                  <a:pt x="0" y="3080560"/>
                  <a:pt x="0" y="2948480"/>
                </a:cubicBezTo>
                <a:lnTo>
                  <a:pt x="0" y="239220"/>
                </a:lnTo>
                <a:cubicBezTo>
                  <a:pt x="0" y="107140"/>
                  <a:pt x="106731" y="53"/>
                  <a:pt x="238425" y="0"/>
                </a:cubicBezTo>
                <a:close/>
              </a:path>
            </a:pathLst>
          </a:custGeom>
          <a:gradFill>
            <a:gsLst>
              <a:gs pos="0">
                <a:schemeClr val="accent5">
                  <a:lumMod val="20000"/>
                  <a:lumOff val="80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2700000" scaled="0"/>
          </a:gradFill>
          <a:ln w="9469" cap="flat">
            <a:noFill/>
            <a:prstDash val="solid"/>
            <a:miter/>
          </a:ln>
        </p:spPr>
        <p:txBody>
          <a:bodyPr rtlCol="0" anchor="ctr"/>
          <a:lstStyle/>
          <a:p>
            <a:pPr lvl="0">
              <a:defRPr/>
            </a:pPr>
            <a:endParaRPr lang="en-US" sz="2900">
              <a:latin typeface="Tinkoff Sans"/>
            </a:endParaRPr>
          </a:p>
        </p:txBody>
      </p:sp>
      <p:sp>
        <p:nvSpPr>
          <p:cNvPr id="7" name="Рисунок 8"/>
          <p:cNvSpPr>
            <a:spLocks noGrp="1"/>
          </p:cNvSpPr>
          <p:nvPr>
            <p:ph type="pic" sz="quarter" idx="16"/>
          </p:nvPr>
        </p:nvSpPr>
        <p:spPr bwMode="auto">
          <a:xfrm>
            <a:off x="5144960" y="2130873"/>
            <a:ext cx="3231647" cy="7125951"/>
          </a:xfrm>
          <a:prstGeom prst="roundRect">
            <a:avLst>
              <a:gd name="adj" fmla="val 9846"/>
            </a:avLst>
          </a:prstGeom>
          <a:solidFill>
            <a:schemeClr val="accent6"/>
          </a:solidFill>
          <a:ln w="38100" cap="flat">
            <a:noFill/>
            <a:prstDash val="solid"/>
            <a:miter lim="8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>
            <a:lvl1pPr algn="ctr">
              <a:defRPr lang="ru-RU" sz="2400">
                <a:ln>
                  <a:noFill/>
                </a:ln>
                <a:solidFill>
                  <a:schemeClr val="accent6"/>
                </a:solidFill>
              </a:defRPr>
            </a:lvl1pPr>
          </a:lstStyle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r>
              <a:rPr lang="ru-RU"/>
              <a:t>Вставка рисунка</a:t>
            </a:r>
            <a:endParaRPr/>
          </a:p>
        </p:txBody>
      </p:sp>
      <p:sp>
        <p:nvSpPr>
          <p:cNvPr id="8" name="Freeform 16"/>
          <p:cNvSpPr/>
          <p:nvPr userDrawn="1"/>
        </p:nvSpPr>
        <p:spPr bwMode="auto">
          <a:xfrm>
            <a:off x="9107562" y="1900798"/>
            <a:ext cx="3705412" cy="7586101"/>
          </a:xfrm>
          <a:custGeom>
            <a:avLst/>
            <a:gdLst>
              <a:gd name="connsiteX0" fmla="*/ 238425 w 1560243"/>
              <a:gd name="connsiteY0" fmla="*/ 0 h 3187700"/>
              <a:gd name="connsiteX1" fmla="*/ 1321819 w 1560243"/>
              <a:gd name="connsiteY1" fmla="*/ 0 h 3187700"/>
              <a:gd name="connsiteX2" fmla="*/ 1560244 w 1560243"/>
              <a:gd name="connsiteY2" fmla="*/ 239125 h 3187700"/>
              <a:gd name="connsiteX3" fmla="*/ 1560244 w 1560243"/>
              <a:gd name="connsiteY3" fmla="*/ 2948480 h 3187700"/>
              <a:gd name="connsiteX4" fmla="*/ 1321914 w 1560243"/>
              <a:gd name="connsiteY4" fmla="*/ 3187700 h 3187700"/>
              <a:gd name="connsiteX5" fmla="*/ 1321819 w 1560243"/>
              <a:gd name="connsiteY5" fmla="*/ 3187700 h 3187700"/>
              <a:gd name="connsiteX6" fmla="*/ 238425 w 1560243"/>
              <a:gd name="connsiteY6" fmla="*/ 3187700 h 3187700"/>
              <a:gd name="connsiteX7" fmla="*/ 0 w 1560243"/>
              <a:gd name="connsiteY7" fmla="*/ 2948480 h 3187700"/>
              <a:gd name="connsiteX8" fmla="*/ 0 w 1560243"/>
              <a:gd name="connsiteY8" fmla="*/ 239220 h 3187700"/>
              <a:gd name="connsiteX9" fmla="*/ 238425 w 1560243"/>
              <a:gd name="connsiteY9" fmla="*/ 0 h 318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60243" h="3187700" fill="norm" stroke="1" extrusionOk="0">
                <a:moveTo>
                  <a:pt x="238425" y="0"/>
                </a:moveTo>
                <a:lnTo>
                  <a:pt x="1321819" y="0"/>
                </a:lnTo>
                <a:cubicBezTo>
                  <a:pt x="1453497" y="0"/>
                  <a:pt x="1560244" y="107060"/>
                  <a:pt x="1560244" y="239125"/>
                </a:cubicBezTo>
                <a:lnTo>
                  <a:pt x="1560244" y="2948480"/>
                </a:lnTo>
                <a:cubicBezTo>
                  <a:pt x="1560296" y="3080545"/>
                  <a:pt x="1453592" y="3187647"/>
                  <a:pt x="1321914" y="3187700"/>
                </a:cubicBezTo>
                <a:cubicBezTo>
                  <a:pt x="1321882" y="3187700"/>
                  <a:pt x="1321851" y="3187700"/>
                  <a:pt x="1321819" y="3187700"/>
                </a:cubicBezTo>
                <a:lnTo>
                  <a:pt x="238425" y="3187700"/>
                </a:lnTo>
                <a:cubicBezTo>
                  <a:pt x="106731" y="3187648"/>
                  <a:pt x="0" y="3080560"/>
                  <a:pt x="0" y="2948480"/>
                </a:cubicBezTo>
                <a:lnTo>
                  <a:pt x="0" y="239220"/>
                </a:lnTo>
                <a:cubicBezTo>
                  <a:pt x="0" y="107140"/>
                  <a:pt x="106731" y="53"/>
                  <a:pt x="238425" y="0"/>
                </a:cubicBezTo>
                <a:close/>
              </a:path>
            </a:pathLst>
          </a:custGeom>
          <a:gradFill>
            <a:gsLst>
              <a:gs pos="0">
                <a:schemeClr val="accent5">
                  <a:lumMod val="20000"/>
                  <a:lumOff val="80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2700000" scaled="0"/>
          </a:gradFill>
          <a:ln w="9469" cap="flat">
            <a:noFill/>
            <a:prstDash val="solid"/>
            <a:miter/>
          </a:ln>
        </p:spPr>
        <p:txBody>
          <a:bodyPr rtlCol="0" anchor="ctr"/>
          <a:lstStyle/>
          <a:p>
            <a:pPr lvl="0">
              <a:defRPr/>
            </a:pPr>
            <a:endParaRPr lang="en-US" sz="2900">
              <a:latin typeface="Tinkoff Sans"/>
            </a:endParaRPr>
          </a:p>
        </p:txBody>
      </p:sp>
      <p:sp>
        <p:nvSpPr>
          <p:cNvPr id="10" name="Рисунок 8"/>
          <p:cNvSpPr>
            <a:spLocks noGrp="1"/>
          </p:cNvSpPr>
          <p:nvPr>
            <p:ph type="pic" sz="quarter" idx="17"/>
          </p:nvPr>
        </p:nvSpPr>
        <p:spPr bwMode="auto">
          <a:xfrm>
            <a:off x="9344445" y="2130873"/>
            <a:ext cx="3231647" cy="7125951"/>
          </a:xfrm>
          <a:prstGeom prst="roundRect">
            <a:avLst>
              <a:gd name="adj" fmla="val 9846"/>
            </a:avLst>
          </a:prstGeom>
          <a:solidFill>
            <a:schemeClr val="accent6"/>
          </a:solidFill>
          <a:ln w="38100" cap="flat">
            <a:noFill/>
            <a:prstDash val="solid"/>
            <a:miter lim="8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>
            <a:lvl1pPr algn="ctr">
              <a:defRPr lang="ru-RU" sz="2400">
                <a:ln>
                  <a:noFill/>
                </a:ln>
                <a:solidFill>
                  <a:schemeClr val="accent6"/>
                </a:solidFill>
              </a:defRPr>
            </a:lvl1pPr>
          </a:lstStyle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r>
              <a:rPr lang="ru-RU"/>
              <a:t>Вставка рисунка</a:t>
            </a:r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7_Пользовательский маке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  <p:sp>
        <p:nvSpPr>
          <p:cNvPr id="4" name="Freeform 16"/>
          <p:cNvSpPr/>
          <p:nvPr userDrawn="1"/>
        </p:nvSpPr>
        <p:spPr bwMode="auto">
          <a:xfrm>
            <a:off x="719138" y="2136718"/>
            <a:ext cx="3451120" cy="7065487"/>
          </a:xfrm>
          <a:custGeom>
            <a:avLst/>
            <a:gdLst>
              <a:gd name="connsiteX0" fmla="*/ 238425 w 1560243"/>
              <a:gd name="connsiteY0" fmla="*/ 0 h 3187700"/>
              <a:gd name="connsiteX1" fmla="*/ 1321819 w 1560243"/>
              <a:gd name="connsiteY1" fmla="*/ 0 h 3187700"/>
              <a:gd name="connsiteX2" fmla="*/ 1560244 w 1560243"/>
              <a:gd name="connsiteY2" fmla="*/ 239125 h 3187700"/>
              <a:gd name="connsiteX3" fmla="*/ 1560244 w 1560243"/>
              <a:gd name="connsiteY3" fmla="*/ 2948480 h 3187700"/>
              <a:gd name="connsiteX4" fmla="*/ 1321914 w 1560243"/>
              <a:gd name="connsiteY4" fmla="*/ 3187700 h 3187700"/>
              <a:gd name="connsiteX5" fmla="*/ 1321819 w 1560243"/>
              <a:gd name="connsiteY5" fmla="*/ 3187700 h 3187700"/>
              <a:gd name="connsiteX6" fmla="*/ 238425 w 1560243"/>
              <a:gd name="connsiteY6" fmla="*/ 3187700 h 3187700"/>
              <a:gd name="connsiteX7" fmla="*/ 0 w 1560243"/>
              <a:gd name="connsiteY7" fmla="*/ 2948480 h 3187700"/>
              <a:gd name="connsiteX8" fmla="*/ 0 w 1560243"/>
              <a:gd name="connsiteY8" fmla="*/ 239220 h 3187700"/>
              <a:gd name="connsiteX9" fmla="*/ 238425 w 1560243"/>
              <a:gd name="connsiteY9" fmla="*/ 0 h 318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60243" h="3187700" fill="norm" stroke="1" extrusionOk="0">
                <a:moveTo>
                  <a:pt x="238425" y="0"/>
                </a:moveTo>
                <a:lnTo>
                  <a:pt x="1321819" y="0"/>
                </a:lnTo>
                <a:cubicBezTo>
                  <a:pt x="1453497" y="0"/>
                  <a:pt x="1560244" y="107060"/>
                  <a:pt x="1560244" y="239125"/>
                </a:cubicBezTo>
                <a:lnTo>
                  <a:pt x="1560244" y="2948480"/>
                </a:lnTo>
                <a:cubicBezTo>
                  <a:pt x="1560296" y="3080545"/>
                  <a:pt x="1453592" y="3187647"/>
                  <a:pt x="1321914" y="3187700"/>
                </a:cubicBezTo>
                <a:cubicBezTo>
                  <a:pt x="1321882" y="3187700"/>
                  <a:pt x="1321851" y="3187700"/>
                  <a:pt x="1321819" y="3187700"/>
                </a:cubicBezTo>
                <a:lnTo>
                  <a:pt x="238425" y="3187700"/>
                </a:lnTo>
                <a:cubicBezTo>
                  <a:pt x="106731" y="3187648"/>
                  <a:pt x="0" y="3080560"/>
                  <a:pt x="0" y="2948480"/>
                </a:cubicBezTo>
                <a:lnTo>
                  <a:pt x="0" y="239220"/>
                </a:lnTo>
                <a:cubicBezTo>
                  <a:pt x="0" y="107140"/>
                  <a:pt x="106731" y="53"/>
                  <a:pt x="238425" y="0"/>
                </a:cubicBezTo>
                <a:close/>
              </a:path>
            </a:pathLst>
          </a:custGeom>
          <a:gradFill>
            <a:gsLst>
              <a:gs pos="0">
                <a:schemeClr val="accent5">
                  <a:lumMod val="20000"/>
                  <a:lumOff val="80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2700000" scaled="0"/>
          </a:gradFill>
          <a:ln w="9469" cap="flat">
            <a:noFill/>
            <a:prstDash val="solid"/>
            <a:miter/>
          </a:ln>
        </p:spPr>
        <p:txBody>
          <a:bodyPr rtlCol="0" anchor="ctr"/>
          <a:lstStyle/>
          <a:p>
            <a:pPr lvl="0">
              <a:defRPr/>
            </a:pPr>
            <a:endParaRPr lang="en-US" sz="2900">
              <a:latin typeface="Tinkoff Sans"/>
            </a:endParaRPr>
          </a:p>
        </p:txBody>
      </p:sp>
      <p:sp>
        <p:nvSpPr>
          <p:cNvPr id="5" name="Рисунок 8"/>
          <p:cNvSpPr>
            <a:spLocks noGrp="1"/>
          </p:cNvSpPr>
          <p:nvPr>
            <p:ph type="pic" sz="quarter" idx="10"/>
          </p:nvPr>
        </p:nvSpPr>
        <p:spPr bwMode="auto">
          <a:xfrm>
            <a:off x="939765" y="2351003"/>
            <a:ext cx="3009867" cy="6636916"/>
          </a:xfrm>
          <a:prstGeom prst="roundRect">
            <a:avLst>
              <a:gd name="adj" fmla="val 9846"/>
            </a:avLst>
          </a:prstGeom>
          <a:solidFill>
            <a:schemeClr val="accent6"/>
          </a:solidFill>
          <a:ln w="38100" cap="flat">
            <a:noFill/>
            <a:prstDash val="solid"/>
            <a:miter lim="8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>
            <a:lvl1pPr algn="ctr">
              <a:defRPr lang="ru-RU" sz="2400">
                <a:ln>
                  <a:noFill/>
                </a:ln>
                <a:solidFill>
                  <a:schemeClr val="accent6"/>
                </a:solidFill>
              </a:defRPr>
            </a:lvl1pPr>
          </a:lstStyle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r>
              <a:rPr lang="ru-RU"/>
              <a:t>Вставка рисунка</a:t>
            </a:r>
            <a:endParaRPr/>
          </a:p>
        </p:txBody>
      </p:sp>
      <p:sp>
        <p:nvSpPr>
          <p:cNvPr id="6" name="Freeform 16"/>
          <p:cNvSpPr/>
          <p:nvPr userDrawn="1"/>
        </p:nvSpPr>
        <p:spPr bwMode="auto">
          <a:xfrm>
            <a:off x="4427042" y="2136718"/>
            <a:ext cx="3451120" cy="7065487"/>
          </a:xfrm>
          <a:custGeom>
            <a:avLst/>
            <a:gdLst>
              <a:gd name="connsiteX0" fmla="*/ 238425 w 1560243"/>
              <a:gd name="connsiteY0" fmla="*/ 0 h 3187700"/>
              <a:gd name="connsiteX1" fmla="*/ 1321819 w 1560243"/>
              <a:gd name="connsiteY1" fmla="*/ 0 h 3187700"/>
              <a:gd name="connsiteX2" fmla="*/ 1560244 w 1560243"/>
              <a:gd name="connsiteY2" fmla="*/ 239125 h 3187700"/>
              <a:gd name="connsiteX3" fmla="*/ 1560244 w 1560243"/>
              <a:gd name="connsiteY3" fmla="*/ 2948480 h 3187700"/>
              <a:gd name="connsiteX4" fmla="*/ 1321914 w 1560243"/>
              <a:gd name="connsiteY4" fmla="*/ 3187700 h 3187700"/>
              <a:gd name="connsiteX5" fmla="*/ 1321819 w 1560243"/>
              <a:gd name="connsiteY5" fmla="*/ 3187700 h 3187700"/>
              <a:gd name="connsiteX6" fmla="*/ 238425 w 1560243"/>
              <a:gd name="connsiteY6" fmla="*/ 3187700 h 3187700"/>
              <a:gd name="connsiteX7" fmla="*/ 0 w 1560243"/>
              <a:gd name="connsiteY7" fmla="*/ 2948480 h 3187700"/>
              <a:gd name="connsiteX8" fmla="*/ 0 w 1560243"/>
              <a:gd name="connsiteY8" fmla="*/ 239220 h 3187700"/>
              <a:gd name="connsiteX9" fmla="*/ 238425 w 1560243"/>
              <a:gd name="connsiteY9" fmla="*/ 0 h 318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60243" h="3187700" fill="norm" stroke="1" extrusionOk="0">
                <a:moveTo>
                  <a:pt x="238425" y="0"/>
                </a:moveTo>
                <a:lnTo>
                  <a:pt x="1321819" y="0"/>
                </a:lnTo>
                <a:cubicBezTo>
                  <a:pt x="1453497" y="0"/>
                  <a:pt x="1560244" y="107060"/>
                  <a:pt x="1560244" y="239125"/>
                </a:cubicBezTo>
                <a:lnTo>
                  <a:pt x="1560244" y="2948480"/>
                </a:lnTo>
                <a:cubicBezTo>
                  <a:pt x="1560296" y="3080545"/>
                  <a:pt x="1453592" y="3187647"/>
                  <a:pt x="1321914" y="3187700"/>
                </a:cubicBezTo>
                <a:cubicBezTo>
                  <a:pt x="1321882" y="3187700"/>
                  <a:pt x="1321851" y="3187700"/>
                  <a:pt x="1321819" y="3187700"/>
                </a:cubicBezTo>
                <a:lnTo>
                  <a:pt x="238425" y="3187700"/>
                </a:lnTo>
                <a:cubicBezTo>
                  <a:pt x="106731" y="3187648"/>
                  <a:pt x="0" y="3080560"/>
                  <a:pt x="0" y="2948480"/>
                </a:cubicBezTo>
                <a:lnTo>
                  <a:pt x="0" y="239220"/>
                </a:lnTo>
                <a:cubicBezTo>
                  <a:pt x="0" y="107140"/>
                  <a:pt x="106731" y="53"/>
                  <a:pt x="238425" y="0"/>
                </a:cubicBezTo>
                <a:close/>
              </a:path>
            </a:pathLst>
          </a:custGeom>
          <a:gradFill>
            <a:gsLst>
              <a:gs pos="0">
                <a:schemeClr val="accent5">
                  <a:lumMod val="20000"/>
                  <a:lumOff val="80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2700000" scaled="0"/>
          </a:gradFill>
          <a:ln w="9469" cap="flat">
            <a:noFill/>
            <a:prstDash val="solid"/>
            <a:miter/>
          </a:ln>
        </p:spPr>
        <p:txBody>
          <a:bodyPr rtlCol="0" anchor="ctr"/>
          <a:lstStyle/>
          <a:p>
            <a:pPr lvl="0">
              <a:defRPr/>
            </a:pPr>
            <a:endParaRPr lang="en-US" sz="2900">
              <a:latin typeface="Tinkoff Sans"/>
            </a:endParaRPr>
          </a:p>
        </p:txBody>
      </p:sp>
      <p:sp>
        <p:nvSpPr>
          <p:cNvPr id="7" name="Рисунок 8"/>
          <p:cNvSpPr>
            <a:spLocks noGrp="1"/>
          </p:cNvSpPr>
          <p:nvPr>
            <p:ph type="pic" sz="quarter" idx="22"/>
          </p:nvPr>
        </p:nvSpPr>
        <p:spPr bwMode="auto">
          <a:xfrm>
            <a:off x="4647668" y="2351003"/>
            <a:ext cx="3009867" cy="6636916"/>
          </a:xfrm>
          <a:prstGeom prst="roundRect">
            <a:avLst>
              <a:gd name="adj" fmla="val 9846"/>
            </a:avLst>
          </a:prstGeom>
          <a:solidFill>
            <a:schemeClr val="accent6"/>
          </a:solidFill>
          <a:ln w="38100" cap="flat">
            <a:noFill/>
            <a:prstDash val="solid"/>
            <a:miter lim="8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>
            <a:lvl1pPr algn="ctr">
              <a:defRPr lang="ru-RU" sz="2400">
                <a:ln>
                  <a:noFill/>
                </a:ln>
                <a:solidFill>
                  <a:schemeClr val="accent6"/>
                </a:solidFill>
              </a:defRPr>
            </a:lvl1pPr>
          </a:lstStyle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r>
              <a:rPr lang="ru-RU"/>
              <a:t>Вставка рисунка</a:t>
            </a:r>
            <a:endParaRPr/>
          </a:p>
        </p:txBody>
      </p:sp>
      <p:sp>
        <p:nvSpPr>
          <p:cNvPr id="8" name="Freeform 16"/>
          <p:cNvSpPr/>
          <p:nvPr userDrawn="1"/>
        </p:nvSpPr>
        <p:spPr bwMode="auto">
          <a:xfrm>
            <a:off x="8148870" y="2136718"/>
            <a:ext cx="3451120" cy="7065487"/>
          </a:xfrm>
          <a:custGeom>
            <a:avLst/>
            <a:gdLst>
              <a:gd name="connsiteX0" fmla="*/ 238425 w 1560243"/>
              <a:gd name="connsiteY0" fmla="*/ 0 h 3187700"/>
              <a:gd name="connsiteX1" fmla="*/ 1321819 w 1560243"/>
              <a:gd name="connsiteY1" fmla="*/ 0 h 3187700"/>
              <a:gd name="connsiteX2" fmla="*/ 1560244 w 1560243"/>
              <a:gd name="connsiteY2" fmla="*/ 239125 h 3187700"/>
              <a:gd name="connsiteX3" fmla="*/ 1560244 w 1560243"/>
              <a:gd name="connsiteY3" fmla="*/ 2948480 h 3187700"/>
              <a:gd name="connsiteX4" fmla="*/ 1321914 w 1560243"/>
              <a:gd name="connsiteY4" fmla="*/ 3187700 h 3187700"/>
              <a:gd name="connsiteX5" fmla="*/ 1321819 w 1560243"/>
              <a:gd name="connsiteY5" fmla="*/ 3187700 h 3187700"/>
              <a:gd name="connsiteX6" fmla="*/ 238425 w 1560243"/>
              <a:gd name="connsiteY6" fmla="*/ 3187700 h 3187700"/>
              <a:gd name="connsiteX7" fmla="*/ 0 w 1560243"/>
              <a:gd name="connsiteY7" fmla="*/ 2948480 h 3187700"/>
              <a:gd name="connsiteX8" fmla="*/ 0 w 1560243"/>
              <a:gd name="connsiteY8" fmla="*/ 239220 h 3187700"/>
              <a:gd name="connsiteX9" fmla="*/ 238425 w 1560243"/>
              <a:gd name="connsiteY9" fmla="*/ 0 h 318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60243" h="3187700" fill="norm" stroke="1" extrusionOk="0">
                <a:moveTo>
                  <a:pt x="238425" y="0"/>
                </a:moveTo>
                <a:lnTo>
                  <a:pt x="1321819" y="0"/>
                </a:lnTo>
                <a:cubicBezTo>
                  <a:pt x="1453497" y="0"/>
                  <a:pt x="1560244" y="107060"/>
                  <a:pt x="1560244" y="239125"/>
                </a:cubicBezTo>
                <a:lnTo>
                  <a:pt x="1560244" y="2948480"/>
                </a:lnTo>
                <a:cubicBezTo>
                  <a:pt x="1560296" y="3080545"/>
                  <a:pt x="1453592" y="3187647"/>
                  <a:pt x="1321914" y="3187700"/>
                </a:cubicBezTo>
                <a:cubicBezTo>
                  <a:pt x="1321882" y="3187700"/>
                  <a:pt x="1321851" y="3187700"/>
                  <a:pt x="1321819" y="3187700"/>
                </a:cubicBezTo>
                <a:lnTo>
                  <a:pt x="238425" y="3187700"/>
                </a:lnTo>
                <a:cubicBezTo>
                  <a:pt x="106731" y="3187648"/>
                  <a:pt x="0" y="3080560"/>
                  <a:pt x="0" y="2948480"/>
                </a:cubicBezTo>
                <a:lnTo>
                  <a:pt x="0" y="239220"/>
                </a:lnTo>
                <a:cubicBezTo>
                  <a:pt x="0" y="107140"/>
                  <a:pt x="106731" y="53"/>
                  <a:pt x="238425" y="0"/>
                </a:cubicBezTo>
                <a:close/>
              </a:path>
            </a:pathLst>
          </a:custGeom>
          <a:gradFill>
            <a:gsLst>
              <a:gs pos="0">
                <a:schemeClr val="accent5">
                  <a:lumMod val="20000"/>
                  <a:lumOff val="80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2700000" scaled="0"/>
          </a:gradFill>
          <a:ln w="9469" cap="flat">
            <a:noFill/>
            <a:prstDash val="solid"/>
            <a:miter/>
          </a:ln>
        </p:spPr>
        <p:txBody>
          <a:bodyPr rtlCol="0" anchor="ctr"/>
          <a:lstStyle/>
          <a:p>
            <a:pPr lvl="0">
              <a:defRPr/>
            </a:pPr>
            <a:endParaRPr lang="en-US" sz="2900">
              <a:latin typeface="Tinkoff Sans"/>
            </a:endParaRPr>
          </a:p>
        </p:txBody>
      </p:sp>
      <p:sp>
        <p:nvSpPr>
          <p:cNvPr id="10" name="Рисунок 8"/>
          <p:cNvSpPr>
            <a:spLocks noGrp="1"/>
          </p:cNvSpPr>
          <p:nvPr>
            <p:ph type="pic" sz="quarter" idx="23"/>
          </p:nvPr>
        </p:nvSpPr>
        <p:spPr bwMode="auto">
          <a:xfrm>
            <a:off x="8369496" y="2351003"/>
            <a:ext cx="3009867" cy="6636916"/>
          </a:xfrm>
          <a:prstGeom prst="roundRect">
            <a:avLst>
              <a:gd name="adj" fmla="val 9846"/>
            </a:avLst>
          </a:prstGeom>
          <a:solidFill>
            <a:schemeClr val="accent6"/>
          </a:solidFill>
          <a:ln w="38100" cap="flat">
            <a:noFill/>
            <a:prstDash val="solid"/>
            <a:miter lim="8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>
            <a:lvl1pPr algn="ctr">
              <a:defRPr lang="ru-RU" sz="2400">
                <a:ln>
                  <a:noFill/>
                </a:ln>
                <a:solidFill>
                  <a:schemeClr val="accent6"/>
                </a:solidFill>
              </a:defRPr>
            </a:lvl1pPr>
          </a:lstStyle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r>
              <a:rPr lang="ru-RU"/>
              <a:t>Вставка рисунка</a:t>
            </a:r>
            <a:endParaRPr/>
          </a:p>
        </p:txBody>
      </p:sp>
      <p:sp>
        <p:nvSpPr>
          <p:cNvPr id="11" name="Freeform 16"/>
          <p:cNvSpPr/>
          <p:nvPr userDrawn="1"/>
        </p:nvSpPr>
        <p:spPr bwMode="auto">
          <a:xfrm>
            <a:off x="11859632" y="2136718"/>
            <a:ext cx="3451120" cy="7065487"/>
          </a:xfrm>
          <a:custGeom>
            <a:avLst/>
            <a:gdLst>
              <a:gd name="connsiteX0" fmla="*/ 238425 w 1560243"/>
              <a:gd name="connsiteY0" fmla="*/ 0 h 3187700"/>
              <a:gd name="connsiteX1" fmla="*/ 1321819 w 1560243"/>
              <a:gd name="connsiteY1" fmla="*/ 0 h 3187700"/>
              <a:gd name="connsiteX2" fmla="*/ 1560244 w 1560243"/>
              <a:gd name="connsiteY2" fmla="*/ 239125 h 3187700"/>
              <a:gd name="connsiteX3" fmla="*/ 1560244 w 1560243"/>
              <a:gd name="connsiteY3" fmla="*/ 2948480 h 3187700"/>
              <a:gd name="connsiteX4" fmla="*/ 1321914 w 1560243"/>
              <a:gd name="connsiteY4" fmla="*/ 3187700 h 3187700"/>
              <a:gd name="connsiteX5" fmla="*/ 1321819 w 1560243"/>
              <a:gd name="connsiteY5" fmla="*/ 3187700 h 3187700"/>
              <a:gd name="connsiteX6" fmla="*/ 238425 w 1560243"/>
              <a:gd name="connsiteY6" fmla="*/ 3187700 h 3187700"/>
              <a:gd name="connsiteX7" fmla="*/ 0 w 1560243"/>
              <a:gd name="connsiteY7" fmla="*/ 2948480 h 3187700"/>
              <a:gd name="connsiteX8" fmla="*/ 0 w 1560243"/>
              <a:gd name="connsiteY8" fmla="*/ 239220 h 3187700"/>
              <a:gd name="connsiteX9" fmla="*/ 238425 w 1560243"/>
              <a:gd name="connsiteY9" fmla="*/ 0 h 318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60243" h="3187700" fill="norm" stroke="1" extrusionOk="0">
                <a:moveTo>
                  <a:pt x="238425" y="0"/>
                </a:moveTo>
                <a:lnTo>
                  <a:pt x="1321819" y="0"/>
                </a:lnTo>
                <a:cubicBezTo>
                  <a:pt x="1453497" y="0"/>
                  <a:pt x="1560244" y="107060"/>
                  <a:pt x="1560244" y="239125"/>
                </a:cubicBezTo>
                <a:lnTo>
                  <a:pt x="1560244" y="2948480"/>
                </a:lnTo>
                <a:cubicBezTo>
                  <a:pt x="1560296" y="3080545"/>
                  <a:pt x="1453592" y="3187647"/>
                  <a:pt x="1321914" y="3187700"/>
                </a:cubicBezTo>
                <a:cubicBezTo>
                  <a:pt x="1321882" y="3187700"/>
                  <a:pt x="1321851" y="3187700"/>
                  <a:pt x="1321819" y="3187700"/>
                </a:cubicBezTo>
                <a:lnTo>
                  <a:pt x="238425" y="3187700"/>
                </a:lnTo>
                <a:cubicBezTo>
                  <a:pt x="106731" y="3187648"/>
                  <a:pt x="0" y="3080560"/>
                  <a:pt x="0" y="2948480"/>
                </a:cubicBezTo>
                <a:lnTo>
                  <a:pt x="0" y="239220"/>
                </a:lnTo>
                <a:cubicBezTo>
                  <a:pt x="0" y="107140"/>
                  <a:pt x="106731" y="53"/>
                  <a:pt x="238425" y="0"/>
                </a:cubicBezTo>
                <a:close/>
              </a:path>
            </a:pathLst>
          </a:custGeom>
          <a:gradFill>
            <a:gsLst>
              <a:gs pos="0">
                <a:schemeClr val="accent5">
                  <a:lumMod val="20000"/>
                  <a:lumOff val="80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2700000" scaled="0"/>
          </a:gradFill>
          <a:ln w="9469" cap="flat">
            <a:noFill/>
            <a:prstDash val="solid"/>
            <a:miter/>
          </a:ln>
        </p:spPr>
        <p:txBody>
          <a:bodyPr rtlCol="0" anchor="ctr"/>
          <a:lstStyle/>
          <a:p>
            <a:pPr lvl="0">
              <a:defRPr/>
            </a:pPr>
            <a:endParaRPr lang="en-US" sz="2900">
              <a:latin typeface="Tinkoff Sans"/>
            </a:endParaRPr>
          </a:p>
        </p:txBody>
      </p:sp>
      <p:sp>
        <p:nvSpPr>
          <p:cNvPr id="12" name="Рисунок 8"/>
          <p:cNvSpPr>
            <a:spLocks noGrp="1"/>
          </p:cNvSpPr>
          <p:nvPr>
            <p:ph type="pic" sz="quarter" idx="24"/>
          </p:nvPr>
        </p:nvSpPr>
        <p:spPr bwMode="auto">
          <a:xfrm>
            <a:off x="12080259" y="2351003"/>
            <a:ext cx="3009867" cy="6636916"/>
          </a:xfrm>
          <a:prstGeom prst="roundRect">
            <a:avLst>
              <a:gd name="adj" fmla="val 9846"/>
            </a:avLst>
          </a:prstGeom>
          <a:solidFill>
            <a:schemeClr val="accent6"/>
          </a:solidFill>
          <a:ln w="38100" cap="flat">
            <a:noFill/>
            <a:prstDash val="solid"/>
            <a:miter lim="8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>
            <a:lvl1pPr algn="ctr">
              <a:defRPr lang="ru-RU" sz="2400">
                <a:ln>
                  <a:noFill/>
                </a:ln>
                <a:solidFill>
                  <a:schemeClr val="accent6"/>
                </a:solidFill>
              </a:defRPr>
            </a:lvl1pPr>
          </a:lstStyle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r>
              <a:rPr lang="ru-RU"/>
              <a:t>Вставка рисунка</a:t>
            </a:r>
            <a:endParaRPr/>
          </a:p>
        </p:txBody>
      </p:sp>
      <p:sp>
        <p:nvSpPr>
          <p:cNvPr id="13" name="Freeform 16"/>
          <p:cNvSpPr/>
          <p:nvPr userDrawn="1"/>
        </p:nvSpPr>
        <p:spPr bwMode="auto">
          <a:xfrm>
            <a:off x="15588282" y="2136718"/>
            <a:ext cx="3451120" cy="7065487"/>
          </a:xfrm>
          <a:custGeom>
            <a:avLst/>
            <a:gdLst>
              <a:gd name="connsiteX0" fmla="*/ 238425 w 1560243"/>
              <a:gd name="connsiteY0" fmla="*/ 0 h 3187700"/>
              <a:gd name="connsiteX1" fmla="*/ 1321819 w 1560243"/>
              <a:gd name="connsiteY1" fmla="*/ 0 h 3187700"/>
              <a:gd name="connsiteX2" fmla="*/ 1560244 w 1560243"/>
              <a:gd name="connsiteY2" fmla="*/ 239125 h 3187700"/>
              <a:gd name="connsiteX3" fmla="*/ 1560244 w 1560243"/>
              <a:gd name="connsiteY3" fmla="*/ 2948480 h 3187700"/>
              <a:gd name="connsiteX4" fmla="*/ 1321914 w 1560243"/>
              <a:gd name="connsiteY4" fmla="*/ 3187700 h 3187700"/>
              <a:gd name="connsiteX5" fmla="*/ 1321819 w 1560243"/>
              <a:gd name="connsiteY5" fmla="*/ 3187700 h 3187700"/>
              <a:gd name="connsiteX6" fmla="*/ 238425 w 1560243"/>
              <a:gd name="connsiteY6" fmla="*/ 3187700 h 3187700"/>
              <a:gd name="connsiteX7" fmla="*/ 0 w 1560243"/>
              <a:gd name="connsiteY7" fmla="*/ 2948480 h 3187700"/>
              <a:gd name="connsiteX8" fmla="*/ 0 w 1560243"/>
              <a:gd name="connsiteY8" fmla="*/ 239220 h 3187700"/>
              <a:gd name="connsiteX9" fmla="*/ 238425 w 1560243"/>
              <a:gd name="connsiteY9" fmla="*/ 0 h 318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60243" h="3187700" fill="norm" stroke="1" extrusionOk="0">
                <a:moveTo>
                  <a:pt x="238425" y="0"/>
                </a:moveTo>
                <a:lnTo>
                  <a:pt x="1321819" y="0"/>
                </a:lnTo>
                <a:cubicBezTo>
                  <a:pt x="1453497" y="0"/>
                  <a:pt x="1560244" y="107060"/>
                  <a:pt x="1560244" y="239125"/>
                </a:cubicBezTo>
                <a:lnTo>
                  <a:pt x="1560244" y="2948480"/>
                </a:lnTo>
                <a:cubicBezTo>
                  <a:pt x="1560296" y="3080545"/>
                  <a:pt x="1453592" y="3187647"/>
                  <a:pt x="1321914" y="3187700"/>
                </a:cubicBezTo>
                <a:cubicBezTo>
                  <a:pt x="1321882" y="3187700"/>
                  <a:pt x="1321851" y="3187700"/>
                  <a:pt x="1321819" y="3187700"/>
                </a:cubicBezTo>
                <a:lnTo>
                  <a:pt x="238425" y="3187700"/>
                </a:lnTo>
                <a:cubicBezTo>
                  <a:pt x="106731" y="3187648"/>
                  <a:pt x="0" y="3080560"/>
                  <a:pt x="0" y="2948480"/>
                </a:cubicBezTo>
                <a:lnTo>
                  <a:pt x="0" y="239220"/>
                </a:lnTo>
                <a:cubicBezTo>
                  <a:pt x="0" y="107140"/>
                  <a:pt x="106731" y="53"/>
                  <a:pt x="238425" y="0"/>
                </a:cubicBezTo>
                <a:close/>
              </a:path>
            </a:pathLst>
          </a:custGeom>
          <a:gradFill>
            <a:gsLst>
              <a:gs pos="0">
                <a:schemeClr val="accent5">
                  <a:lumMod val="20000"/>
                  <a:lumOff val="80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2700000" scaled="0"/>
          </a:gradFill>
          <a:ln w="9469" cap="flat">
            <a:noFill/>
            <a:prstDash val="solid"/>
            <a:miter/>
          </a:ln>
        </p:spPr>
        <p:txBody>
          <a:bodyPr rtlCol="0" anchor="ctr"/>
          <a:lstStyle/>
          <a:p>
            <a:pPr lvl="0">
              <a:defRPr/>
            </a:pPr>
            <a:endParaRPr lang="en-US" sz="2900">
              <a:latin typeface="Tinkoff Sans"/>
            </a:endParaRPr>
          </a:p>
        </p:txBody>
      </p:sp>
      <p:sp>
        <p:nvSpPr>
          <p:cNvPr id="14" name="Рисунок 8"/>
          <p:cNvSpPr>
            <a:spLocks noGrp="1"/>
          </p:cNvSpPr>
          <p:nvPr>
            <p:ph type="pic" sz="quarter" idx="25"/>
          </p:nvPr>
        </p:nvSpPr>
        <p:spPr bwMode="auto">
          <a:xfrm>
            <a:off x="15808909" y="2351003"/>
            <a:ext cx="3009867" cy="6636916"/>
          </a:xfrm>
          <a:prstGeom prst="roundRect">
            <a:avLst>
              <a:gd name="adj" fmla="val 9846"/>
            </a:avLst>
          </a:prstGeom>
          <a:solidFill>
            <a:schemeClr val="accent6"/>
          </a:solidFill>
          <a:ln w="38100" cap="flat">
            <a:noFill/>
            <a:prstDash val="solid"/>
            <a:miter lim="8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>
            <a:lvl1pPr algn="ctr">
              <a:defRPr lang="ru-RU" sz="2400">
                <a:ln>
                  <a:noFill/>
                </a:ln>
                <a:solidFill>
                  <a:schemeClr val="accent6"/>
                </a:solidFill>
              </a:defRPr>
            </a:lvl1pPr>
          </a:lstStyle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r>
              <a:rPr lang="ru-RU"/>
              <a:t>Вставка рисунка</a:t>
            </a:r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6_Пользовательский маке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20" name="object 3"/>
          <p:cNvSpPr/>
          <p:nvPr/>
        </p:nvSpPr>
        <p:spPr bwMode="auto">
          <a:xfrm>
            <a:off x="0" y="-6613"/>
            <a:ext cx="19935819" cy="11166738"/>
          </a:xfrm>
          <a:prstGeom prst="rect">
            <a:avLst/>
          </a:prstGeom>
          <a:solidFill>
            <a:srgbClr val="FFDD2D"/>
          </a:solidFill>
          <a:ln w="12700">
            <a:miter lim="400000"/>
          </a:ln>
        </p:spPr>
        <p:txBody>
          <a:bodyPr lIns="44996" rIns="44996"/>
          <a:lstStyle/>
          <a:p>
            <a:pPr>
              <a:defRPr/>
            </a:pPr>
            <a:endParaRPr sz="800"/>
          </a:p>
        </p:txBody>
      </p:sp>
      <p:sp>
        <p:nvSpPr>
          <p:cNvPr id="2" name="Прямоугольник с одним усеченным и одним скругленным углом 1"/>
          <p:cNvSpPr/>
          <p:nvPr userDrawn="1"/>
        </p:nvSpPr>
        <p:spPr bwMode="auto">
          <a:xfrm rot="10800000">
            <a:off x="-6351" y="-18661"/>
            <a:ext cx="4544483" cy="11191876"/>
          </a:xfrm>
          <a:custGeom>
            <a:avLst/>
            <a:gdLst>
              <a:gd name="connsiteX0" fmla="*/ 1613624 w 4538133"/>
              <a:gd name="connsiteY0" fmla="*/ 0 h 11160126"/>
              <a:gd name="connsiteX1" fmla="*/ 4538133 w 4538133"/>
              <a:gd name="connsiteY1" fmla="*/ 0 h 11160126"/>
              <a:gd name="connsiteX2" fmla="*/ 4538133 w 4538133"/>
              <a:gd name="connsiteY2" fmla="*/ 0 h 11160126"/>
              <a:gd name="connsiteX3" fmla="*/ 4538133 w 4538133"/>
              <a:gd name="connsiteY3" fmla="*/ 11160126 h 11160126"/>
              <a:gd name="connsiteX4" fmla="*/ 0 w 4538133"/>
              <a:gd name="connsiteY4" fmla="*/ 11160126 h 11160126"/>
              <a:gd name="connsiteX5" fmla="*/ 0 w 4538133"/>
              <a:gd name="connsiteY5" fmla="*/ 1613624 h 11160126"/>
              <a:gd name="connsiteX6" fmla="*/ 1613624 w 4538133"/>
              <a:gd name="connsiteY6" fmla="*/ 0 h 11160126"/>
              <a:gd name="connsiteX0" fmla="*/ 1613624 w 4538133"/>
              <a:gd name="connsiteY0" fmla="*/ 0 h 11191876"/>
              <a:gd name="connsiteX1" fmla="*/ 4538133 w 4538133"/>
              <a:gd name="connsiteY1" fmla="*/ 31750 h 11191876"/>
              <a:gd name="connsiteX2" fmla="*/ 4538133 w 4538133"/>
              <a:gd name="connsiteY2" fmla="*/ 31750 h 11191876"/>
              <a:gd name="connsiteX3" fmla="*/ 4538133 w 4538133"/>
              <a:gd name="connsiteY3" fmla="*/ 11191876 h 11191876"/>
              <a:gd name="connsiteX4" fmla="*/ 0 w 4538133"/>
              <a:gd name="connsiteY4" fmla="*/ 11191876 h 11191876"/>
              <a:gd name="connsiteX5" fmla="*/ 0 w 4538133"/>
              <a:gd name="connsiteY5" fmla="*/ 1645374 h 11191876"/>
              <a:gd name="connsiteX6" fmla="*/ 1613624 w 4538133"/>
              <a:gd name="connsiteY6" fmla="*/ 0 h 11191876"/>
              <a:gd name="connsiteX0" fmla="*/ 1613624 w 4544483"/>
              <a:gd name="connsiteY0" fmla="*/ 0 h 11191876"/>
              <a:gd name="connsiteX1" fmla="*/ 4538133 w 4544483"/>
              <a:gd name="connsiteY1" fmla="*/ 31750 h 11191876"/>
              <a:gd name="connsiteX2" fmla="*/ 4544483 w 4544483"/>
              <a:gd name="connsiteY2" fmla="*/ 0 h 11191876"/>
              <a:gd name="connsiteX3" fmla="*/ 4538133 w 4544483"/>
              <a:gd name="connsiteY3" fmla="*/ 11191876 h 11191876"/>
              <a:gd name="connsiteX4" fmla="*/ 0 w 4544483"/>
              <a:gd name="connsiteY4" fmla="*/ 11191876 h 11191876"/>
              <a:gd name="connsiteX5" fmla="*/ 0 w 4544483"/>
              <a:gd name="connsiteY5" fmla="*/ 1645374 h 11191876"/>
              <a:gd name="connsiteX6" fmla="*/ 1613624 w 4544483"/>
              <a:gd name="connsiteY6" fmla="*/ 0 h 11191876"/>
              <a:gd name="connsiteX0" fmla="*/ 1613624 w 4544483"/>
              <a:gd name="connsiteY0" fmla="*/ 0 h 11191876"/>
              <a:gd name="connsiteX1" fmla="*/ 4512733 w 4544483"/>
              <a:gd name="connsiteY1" fmla="*/ 12700 h 11191876"/>
              <a:gd name="connsiteX2" fmla="*/ 4544483 w 4544483"/>
              <a:gd name="connsiteY2" fmla="*/ 0 h 11191876"/>
              <a:gd name="connsiteX3" fmla="*/ 4538133 w 4544483"/>
              <a:gd name="connsiteY3" fmla="*/ 11191876 h 11191876"/>
              <a:gd name="connsiteX4" fmla="*/ 0 w 4544483"/>
              <a:gd name="connsiteY4" fmla="*/ 11191876 h 11191876"/>
              <a:gd name="connsiteX5" fmla="*/ 0 w 4544483"/>
              <a:gd name="connsiteY5" fmla="*/ 1645374 h 11191876"/>
              <a:gd name="connsiteX6" fmla="*/ 1613624 w 4544483"/>
              <a:gd name="connsiteY6" fmla="*/ 0 h 11191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44483" h="11191876" fill="norm" stroke="1" extrusionOk="0">
                <a:moveTo>
                  <a:pt x="1613624" y="0"/>
                </a:moveTo>
                <a:lnTo>
                  <a:pt x="4512733" y="12700"/>
                </a:lnTo>
                <a:lnTo>
                  <a:pt x="4544483" y="0"/>
                </a:lnTo>
                <a:cubicBezTo>
                  <a:pt x="4542366" y="3730625"/>
                  <a:pt x="4540250" y="7461251"/>
                  <a:pt x="4538133" y="11191876"/>
                </a:cubicBezTo>
                <a:lnTo>
                  <a:pt x="0" y="11191876"/>
                </a:lnTo>
                <a:lnTo>
                  <a:pt x="0" y="1645374"/>
                </a:lnTo>
                <a:cubicBezTo>
                  <a:pt x="0" y="754194"/>
                  <a:pt x="722444" y="0"/>
                  <a:pt x="1613624" y="0"/>
                </a:cubicBezTo>
                <a:close/>
              </a:path>
            </a:pathLst>
          </a:custGeom>
          <a:solidFill>
            <a:schemeClr val="accent6"/>
          </a:solidFill>
          <a:ln w="12700" cap="flat">
            <a:noFill/>
            <a:prstDash val="solid"/>
            <a:miter lim="8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ru-RU" sz="1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</p:txBody>
      </p:sp>
      <p:sp>
        <p:nvSpPr>
          <p:cNvPr id="621" name="Уровень текста 1…"/>
          <p:cNvSpPr txBox="1">
            <a:spLocks noGrp="1"/>
          </p:cNvSpPr>
          <p:nvPr>
            <p:ph type="body" sz="quarter" idx="1" hasCustomPrompt="1"/>
          </p:nvPr>
        </p:nvSpPr>
        <p:spPr bwMode="auto">
          <a:xfrm>
            <a:off x="5161697" y="4167873"/>
            <a:ext cx="11037111" cy="180992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SzTx/>
              <a:buFontTx/>
              <a:buNone/>
            </a:lvl1pPr>
            <a:lvl2pPr>
              <a:buFontTx/>
            </a:lvl2pPr>
            <a:lvl3pPr>
              <a:buFontTx/>
            </a:lvl3pPr>
            <a:lvl4pPr>
              <a:buFontTx/>
            </a:lvl4pPr>
            <a:lvl5pPr>
              <a:buFontTx/>
            </a:lvl5pPr>
          </a:lstStyle>
          <a:p>
            <a:pPr>
              <a:defRPr/>
            </a:pPr>
            <a:r>
              <a:rPr/>
              <a:t>Текст</a:t>
            </a:r>
            <a:r>
              <a:rPr/>
              <a:t> </a:t>
            </a:r>
            <a:r>
              <a:rPr/>
              <a:t>на</a:t>
            </a:r>
            <a:r>
              <a:rPr/>
              <a:t> </a:t>
            </a:r>
            <a:r>
              <a:rPr/>
              <a:t>отбивочном</a:t>
            </a:r>
            <a:r>
              <a:rPr/>
              <a:t> </a:t>
            </a:r>
            <a:r>
              <a:rPr/>
              <a:t>слайде</a:t>
            </a:r>
            <a:r>
              <a:rPr/>
              <a:t> </a:t>
            </a:r>
            <a:r>
              <a:rPr/>
              <a:t>вашей</a:t>
            </a:r>
            <a:r>
              <a:rPr/>
              <a:t>  </a:t>
            </a:r>
            <a:r>
              <a:rPr/>
              <a:t>презентации</a:t>
            </a:r>
            <a:endParaRPr/>
          </a:p>
          <a:p>
            <a:pPr lvl="1">
              <a:defRPr/>
            </a:pPr>
            <a:endParaRPr/>
          </a:p>
          <a:p>
            <a:pPr lvl="2">
              <a:defRPr/>
            </a:pPr>
            <a:endParaRPr/>
          </a:p>
          <a:p>
            <a:pPr lvl="3">
              <a:defRPr/>
            </a:pPr>
            <a:endParaRPr/>
          </a:p>
          <a:p>
            <a:pPr lvl="4">
              <a:defRPr/>
            </a:pPr>
            <a:endParaRPr/>
          </a:p>
        </p:txBody>
      </p:sp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2">
            <a:alphaModFix/>
          </a:blip>
          <a:stretch/>
        </p:blipFill>
        <p:spPr bwMode="auto">
          <a:xfrm>
            <a:off x="208365" y="355058"/>
            <a:ext cx="3913200" cy="153266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type="tx" userDrawn="1">
  <p:cSld name="9_Пользовательский маке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33" name="Заголовок слайда вашей презентации"/>
          <p:cNvSpPr txBox="1">
            <a:spLocks noGrp="1"/>
          </p:cNvSpPr>
          <p:nvPr>
            <p:ph type="title" hasCustomPrompt="1"/>
          </p:nvPr>
        </p:nvSpPr>
        <p:spPr bwMode="auto">
          <a:xfrm>
            <a:off x="1363566" y="643293"/>
            <a:ext cx="17106569" cy="1119597"/>
          </a:xfrm>
          <a:prstGeom prst="rect">
            <a:avLst/>
          </a:prstGeom>
        </p:spPr>
        <p:txBody>
          <a:bodyPr/>
          <a:lstStyle>
            <a:lvl1pPr indent="23775" algn="ctr">
              <a:lnSpc>
                <a:spcPct val="100000"/>
              </a:lnSpc>
              <a:spcBef>
                <a:spcPts val="97"/>
              </a:spcBef>
            </a:lvl1pPr>
          </a:lstStyle>
          <a:p>
            <a:pPr>
              <a:defRPr/>
            </a:pPr>
            <a:r>
              <a:rPr/>
              <a:t>Заголовок слайда вашей презентации</a:t>
            </a:r>
            <a:endParaRPr/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x" userDrawn="1">
  <p:cSld name="36_ТС заголовок в 1 строку c картинко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42" name="Уровень текста 1…"/>
          <p:cNvSpPr txBox="1">
            <a:spLocks noGrp="1"/>
          </p:cNvSpPr>
          <p:nvPr>
            <p:ph type="body" sz="quarter" idx="1" hasCustomPrompt="1"/>
          </p:nvPr>
        </p:nvSpPr>
        <p:spPr bwMode="auto">
          <a:xfrm>
            <a:off x="680446" y="1374664"/>
            <a:ext cx="6449773" cy="16753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12513" defTabSz="449939">
              <a:lnSpc>
                <a:spcPct val="100000"/>
              </a:lnSpc>
              <a:spcBef>
                <a:spcPts val="97"/>
              </a:spcBef>
              <a:buSzTx/>
              <a:buFontTx/>
              <a:buNone/>
              <a:defRPr sz="4900"/>
            </a:lvl1pPr>
            <a:lvl2pPr marL="1218961" indent="-476155" defTabSz="449939">
              <a:lnSpc>
                <a:spcPct val="100000"/>
              </a:lnSpc>
              <a:spcBef>
                <a:spcPts val="97"/>
              </a:spcBef>
              <a:buFontTx/>
              <a:defRPr sz="4900"/>
            </a:lvl2pPr>
            <a:lvl3pPr marL="2048341" indent="-562731" defTabSz="449939">
              <a:lnSpc>
                <a:spcPct val="100000"/>
              </a:lnSpc>
              <a:spcBef>
                <a:spcPts val="97"/>
              </a:spcBef>
              <a:buFontTx/>
              <a:defRPr sz="4900"/>
            </a:lvl3pPr>
            <a:lvl4pPr marL="2868764" indent="-640348" defTabSz="449939">
              <a:lnSpc>
                <a:spcPct val="100000"/>
              </a:lnSpc>
              <a:spcBef>
                <a:spcPts val="97"/>
              </a:spcBef>
              <a:buFontTx/>
              <a:defRPr sz="4900"/>
            </a:lvl4pPr>
            <a:lvl5pPr marL="3611568" indent="-640348" defTabSz="449939">
              <a:lnSpc>
                <a:spcPct val="100000"/>
              </a:lnSpc>
              <a:spcBef>
                <a:spcPts val="97"/>
              </a:spcBef>
              <a:buFontTx/>
              <a:defRPr sz="4900"/>
            </a:lvl5pPr>
          </a:lstStyle>
          <a:p>
            <a:pPr>
              <a:defRPr/>
            </a:pPr>
            <a:r>
              <a:rPr/>
              <a:t>Заголовок слайда вашей презентации</a:t>
            </a:r>
            <a:endParaRPr/>
          </a:p>
          <a:p>
            <a:pPr lvl="1">
              <a:defRPr/>
            </a:pPr>
            <a:endParaRPr/>
          </a:p>
          <a:p>
            <a:pPr lvl="2">
              <a:defRPr/>
            </a:pPr>
            <a:endParaRPr/>
          </a:p>
          <a:p>
            <a:pPr lvl="3">
              <a:defRPr/>
            </a:pPr>
            <a:endParaRPr/>
          </a:p>
          <a:p>
            <a:pPr lvl="4">
              <a:defRPr/>
            </a:pPr>
            <a:endParaRPr/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x" userDrawn="1">
  <p:cSld name="32_ТС заголовок в 1 строку c картинко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41" name="object 2"/>
          <p:cNvSpPr/>
          <p:nvPr/>
        </p:nvSpPr>
        <p:spPr bwMode="auto">
          <a:xfrm>
            <a:off x="7555985" y="1"/>
            <a:ext cx="12253488" cy="11165978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4996" rIns="44996"/>
          <a:lstStyle/>
          <a:p>
            <a:pPr>
              <a:defRPr/>
            </a:pPr>
            <a:endParaRPr sz="800"/>
          </a:p>
        </p:txBody>
      </p:sp>
      <p:sp>
        <p:nvSpPr>
          <p:cNvPr id="642" name="Уровень текста 1…"/>
          <p:cNvSpPr txBox="1">
            <a:spLocks noGrp="1"/>
          </p:cNvSpPr>
          <p:nvPr>
            <p:ph type="body" sz="quarter" idx="1" hasCustomPrompt="1"/>
          </p:nvPr>
        </p:nvSpPr>
        <p:spPr bwMode="auto">
          <a:xfrm>
            <a:off x="680446" y="1374664"/>
            <a:ext cx="6449773" cy="16753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12513" defTabSz="449939">
              <a:lnSpc>
                <a:spcPct val="100000"/>
              </a:lnSpc>
              <a:spcBef>
                <a:spcPts val="97"/>
              </a:spcBef>
              <a:buSzTx/>
              <a:buFontTx/>
              <a:buNone/>
              <a:defRPr sz="4900"/>
            </a:lvl1pPr>
            <a:lvl2pPr marL="1218961" indent="-476155" defTabSz="449939">
              <a:lnSpc>
                <a:spcPct val="100000"/>
              </a:lnSpc>
              <a:spcBef>
                <a:spcPts val="97"/>
              </a:spcBef>
              <a:buFontTx/>
              <a:defRPr sz="4900"/>
            </a:lvl2pPr>
            <a:lvl3pPr marL="2048341" indent="-562731" defTabSz="449939">
              <a:lnSpc>
                <a:spcPct val="100000"/>
              </a:lnSpc>
              <a:spcBef>
                <a:spcPts val="97"/>
              </a:spcBef>
              <a:buFontTx/>
              <a:defRPr sz="4900"/>
            </a:lvl3pPr>
            <a:lvl4pPr marL="2868764" indent="-640348" defTabSz="449939">
              <a:lnSpc>
                <a:spcPct val="100000"/>
              </a:lnSpc>
              <a:spcBef>
                <a:spcPts val="97"/>
              </a:spcBef>
              <a:buFontTx/>
              <a:defRPr sz="4900"/>
            </a:lvl4pPr>
            <a:lvl5pPr marL="3611568" indent="-640348" defTabSz="449939">
              <a:lnSpc>
                <a:spcPct val="100000"/>
              </a:lnSpc>
              <a:spcBef>
                <a:spcPts val="97"/>
              </a:spcBef>
              <a:buFontTx/>
              <a:defRPr sz="4900"/>
            </a:lvl5pPr>
          </a:lstStyle>
          <a:p>
            <a:pPr>
              <a:defRPr/>
            </a:pPr>
            <a:r>
              <a:rPr/>
              <a:t>Заголовок слайда вашей презентации</a:t>
            </a:r>
            <a:endParaRPr/>
          </a:p>
          <a:p>
            <a:pPr lvl="1">
              <a:defRPr/>
            </a:pPr>
            <a:endParaRPr/>
          </a:p>
          <a:p>
            <a:pPr lvl="2">
              <a:defRPr/>
            </a:pPr>
            <a:endParaRPr/>
          </a:p>
          <a:p>
            <a:pPr lvl="3">
              <a:defRPr/>
            </a:pPr>
            <a:endParaRPr/>
          </a:p>
          <a:p>
            <a:pPr lvl="4">
              <a:defRPr/>
            </a:pPr>
            <a:endParaRPr/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21_ТС заголовок в 1 строку c картинко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70" name="Уровень текста 1…"/>
          <p:cNvSpPr txBox="1">
            <a:spLocks noGrp="1"/>
          </p:cNvSpPr>
          <p:nvPr>
            <p:ph type="body" sz="quarter" idx="1" hasCustomPrompt="1"/>
          </p:nvPr>
        </p:nvSpPr>
        <p:spPr bwMode="auto">
          <a:xfrm>
            <a:off x="1295135" y="5849352"/>
            <a:ext cx="2890621" cy="11272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SzTx/>
              <a:buFontTx/>
              <a:buNone/>
              <a:defRPr sz="3450"/>
            </a:lvl1pPr>
            <a:lvl2pPr marL="1076113" indent="-333310">
              <a:buFontTx/>
              <a:defRPr sz="3450"/>
            </a:lvl2pPr>
            <a:lvl3pPr marL="1879520" indent="-393913">
              <a:buFontTx/>
              <a:defRPr sz="3450"/>
            </a:lvl3pPr>
            <a:lvl4pPr marL="2676657" indent="-448243">
              <a:buFontTx/>
              <a:defRPr sz="3450"/>
            </a:lvl4pPr>
            <a:lvl5pPr marL="3419465" indent="-448245">
              <a:buFontTx/>
              <a:defRPr sz="3450"/>
            </a:lvl5pPr>
          </a:lstStyle>
          <a:p>
            <a:pPr>
              <a:defRPr/>
            </a:pPr>
            <a:r>
              <a:rPr/>
              <a:t>Развитие форм</a:t>
            </a:r>
            <a:endParaRPr/>
          </a:p>
          <a:p>
            <a:pPr lvl="1">
              <a:defRPr/>
            </a:pPr>
            <a:endParaRPr/>
          </a:p>
          <a:p>
            <a:pPr lvl="2">
              <a:defRPr/>
            </a:pPr>
            <a:endParaRPr/>
          </a:p>
          <a:p>
            <a:pPr lvl="3">
              <a:defRPr/>
            </a:pPr>
            <a:endParaRPr/>
          </a:p>
          <a:p>
            <a:pPr lvl="4">
              <a:defRPr/>
            </a:pPr>
            <a:endParaRPr/>
          </a:p>
        </p:txBody>
      </p:sp>
      <p:sp>
        <p:nvSpPr>
          <p:cNvPr id="671" name="Текст 27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1295135" y="7169598"/>
            <a:ext cx="2890621" cy="211320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2953"/>
              </a:lnSpc>
              <a:buSzTx/>
              <a:buFontTx/>
              <a:buNone/>
              <a:defRPr sz="2250" spc="-97">
                <a:solidFill>
                  <a:srgbClr val="5C5D5E"/>
                </a:solidFill>
              </a:defRPr>
            </a:lvl1pPr>
          </a:lstStyle>
          <a:p>
            <a:pPr>
              <a:defRPr/>
            </a:pPr>
            <a:r>
              <a:rPr/>
              <a:t>Значимость этих  проблем настолько  очевидна, что начало  повседневной работы</a:t>
            </a:r>
            <a:endParaRPr/>
          </a:p>
        </p:txBody>
      </p:sp>
      <p:sp>
        <p:nvSpPr>
          <p:cNvPr id="672" name="Текст 28"/>
          <p:cNvSpPr>
            <a:spLocks noGrp="1"/>
          </p:cNvSpPr>
          <p:nvPr>
            <p:ph type="body" sz="quarter" idx="22" hasCustomPrompt="1"/>
          </p:nvPr>
        </p:nvSpPr>
        <p:spPr bwMode="auto">
          <a:xfrm>
            <a:off x="5867617" y="3861809"/>
            <a:ext cx="1156271" cy="97813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defTabSz="1426185">
              <a:spcBef>
                <a:spcPts val="1476"/>
              </a:spcBef>
              <a:buSzTx/>
              <a:buFontTx/>
              <a:buNone/>
              <a:defRPr sz="565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r>
              <a:rPr/>
              <a:t>2</a:t>
            </a:r>
            <a:endParaRPr/>
          </a:p>
        </p:txBody>
      </p:sp>
      <p:sp>
        <p:nvSpPr>
          <p:cNvPr id="673" name="Текст 28"/>
          <p:cNvSpPr>
            <a:spLocks noGrp="1"/>
          </p:cNvSpPr>
          <p:nvPr>
            <p:ph type="body" sz="quarter" idx="23" hasCustomPrompt="1"/>
          </p:nvPr>
        </p:nvSpPr>
        <p:spPr bwMode="auto">
          <a:xfrm>
            <a:off x="10589495" y="3861809"/>
            <a:ext cx="1156271" cy="97813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defTabSz="1426185">
              <a:spcBef>
                <a:spcPts val="1476"/>
              </a:spcBef>
              <a:buSzTx/>
              <a:buFontTx/>
              <a:buNone/>
              <a:defRPr sz="565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r>
              <a:rPr/>
              <a:t>3</a:t>
            </a:r>
            <a:endParaRPr/>
          </a:p>
        </p:txBody>
      </p:sp>
      <p:sp>
        <p:nvSpPr>
          <p:cNvPr id="674" name="Текст 28"/>
          <p:cNvSpPr>
            <a:spLocks noGrp="1"/>
          </p:cNvSpPr>
          <p:nvPr>
            <p:ph type="body" sz="quarter" idx="24" hasCustomPrompt="1"/>
          </p:nvPr>
        </p:nvSpPr>
        <p:spPr bwMode="auto">
          <a:xfrm>
            <a:off x="15161374" y="3846954"/>
            <a:ext cx="1156271" cy="97813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defTabSz="1426185">
              <a:spcBef>
                <a:spcPts val="1476"/>
              </a:spcBef>
              <a:buSzTx/>
              <a:buFontTx/>
              <a:buNone/>
              <a:defRPr sz="565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r>
              <a:rPr/>
              <a:t>4</a:t>
            </a:r>
            <a:endParaRPr/>
          </a:p>
        </p:txBody>
      </p:sp>
      <p:sp>
        <p:nvSpPr>
          <p:cNvPr id="675" name="Текст 28"/>
          <p:cNvSpPr>
            <a:spLocks noGrp="1"/>
          </p:cNvSpPr>
          <p:nvPr>
            <p:ph type="body" sz="quarter" idx="25" hasCustomPrompt="1"/>
          </p:nvPr>
        </p:nvSpPr>
        <p:spPr bwMode="auto">
          <a:xfrm>
            <a:off x="1295128" y="3861809"/>
            <a:ext cx="1156271" cy="97813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defTabSz="1426185">
              <a:spcBef>
                <a:spcPts val="1476"/>
              </a:spcBef>
              <a:buSzTx/>
              <a:buFontTx/>
              <a:buNone/>
              <a:defRPr sz="5650"/>
            </a:lvl1pPr>
          </a:lstStyle>
          <a:p>
            <a:pPr>
              <a:defRPr/>
            </a:pPr>
            <a:r>
              <a:rPr/>
              <a:t>1</a:t>
            </a:r>
            <a:endParaRPr/>
          </a:p>
        </p:txBody>
      </p:sp>
      <p:sp>
        <p:nvSpPr>
          <p:cNvPr id="676" name="Текст 27"/>
          <p:cNvSpPr>
            <a:spLocks noGrp="1"/>
          </p:cNvSpPr>
          <p:nvPr>
            <p:ph type="body" sz="quarter" idx="26" hasCustomPrompt="1"/>
          </p:nvPr>
        </p:nvSpPr>
        <p:spPr bwMode="auto">
          <a:xfrm>
            <a:off x="5867619" y="5849352"/>
            <a:ext cx="2890621" cy="11272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SzTx/>
              <a:buFontTx/>
              <a:buNone/>
              <a:defRPr sz="3450"/>
            </a:lvl1pPr>
          </a:lstStyle>
          <a:p>
            <a:pPr>
              <a:defRPr/>
            </a:pPr>
            <a:r>
              <a:rPr/>
              <a:t>Форм</a:t>
            </a:r>
            <a:endParaRPr/>
          </a:p>
        </p:txBody>
      </p:sp>
      <p:sp>
        <p:nvSpPr>
          <p:cNvPr id="677" name="Текст 27"/>
          <p:cNvSpPr>
            <a:spLocks noGrp="1"/>
          </p:cNvSpPr>
          <p:nvPr>
            <p:ph type="body" sz="quarter" idx="27" hasCustomPrompt="1"/>
          </p:nvPr>
        </p:nvSpPr>
        <p:spPr bwMode="auto">
          <a:xfrm>
            <a:off x="5867619" y="7169598"/>
            <a:ext cx="2890621" cy="211320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2953"/>
              </a:lnSpc>
              <a:buSzTx/>
              <a:buFontTx/>
              <a:buNone/>
              <a:defRPr sz="2250" spc="-97">
                <a:solidFill>
                  <a:srgbClr val="5C5D5E"/>
                </a:solidFill>
              </a:defRPr>
            </a:lvl1pPr>
          </a:lstStyle>
          <a:p>
            <a:pPr>
              <a:defRPr/>
            </a:pPr>
            <a:r>
              <a:rPr/>
              <a:t>Значимость этих  проблем настолько  очевидна, что начало  повседневной работы</a:t>
            </a:r>
            <a:endParaRPr/>
          </a:p>
        </p:txBody>
      </p:sp>
      <p:sp>
        <p:nvSpPr>
          <p:cNvPr id="678" name="Текст 27"/>
          <p:cNvSpPr>
            <a:spLocks noGrp="1"/>
          </p:cNvSpPr>
          <p:nvPr>
            <p:ph type="body" sz="quarter" idx="28" hasCustomPrompt="1"/>
          </p:nvPr>
        </p:nvSpPr>
        <p:spPr bwMode="auto">
          <a:xfrm>
            <a:off x="10627246" y="5849352"/>
            <a:ext cx="2890621" cy="11272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SzTx/>
              <a:buFontTx/>
              <a:buNone/>
              <a:defRPr sz="3450"/>
            </a:lvl1pPr>
          </a:lstStyle>
          <a:p>
            <a:pPr>
              <a:defRPr/>
            </a:pPr>
            <a:r>
              <a:rPr/>
              <a:t>Развитие форм</a:t>
            </a:r>
            <a:endParaRPr/>
          </a:p>
        </p:txBody>
      </p:sp>
      <p:sp>
        <p:nvSpPr>
          <p:cNvPr id="679" name="Текст 27"/>
          <p:cNvSpPr>
            <a:spLocks noGrp="1"/>
          </p:cNvSpPr>
          <p:nvPr>
            <p:ph type="body" sz="quarter" idx="29" hasCustomPrompt="1"/>
          </p:nvPr>
        </p:nvSpPr>
        <p:spPr bwMode="auto">
          <a:xfrm>
            <a:off x="10627246" y="7169598"/>
            <a:ext cx="2890621" cy="211320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2953"/>
              </a:lnSpc>
              <a:buSzTx/>
              <a:buFontTx/>
              <a:buNone/>
              <a:defRPr sz="2250" spc="-97">
                <a:solidFill>
                  <a:srgbClr val="5C5D5E"/>
                </a:solidFill>
              </a:defRPr>
            </a:lvl1pPr>
          </a:lstStyle>
          <a:p>
            <a:pPr>
              <a:defRPr/>
            </a:pPr>
            <a:r>
              <a:rPr/>
              <a:t>Значимость этих  проблем настолько  очевидна, что начало  повседневной работы</a:t>
            </a:r>
            <a:endParaRPr/>
          </a:p>
        </p:txBody>
      </p:sp>
      <p:sp>
        <p:nvSpPr>
          <p:cNvPr id="680" name="Текст 27"/>
          <p:cNvSpPr>
            <a:spLocks noGrp="1"/>
          </p:cNvSpPr>
          <p:nvPr>
            <p:ph type="body" sz="quarter" idx="30" hasCustomPrompt="1"/>
          </p:nvPr>
        </p:nvSpPr>
        <p:spPr bwMode="auto">
          <a:xfrm>
            <a:off x="15161382" y="5849352"/>
            <a:ext cx="2890621" cy="11272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SzTx/>
              <a:buFontTx/>
              <a:buNone/>
              <a:defRPr sz="3450"/>
            </a:lvl1pPr>
          </a:lstStyle>
          <a:p>
            <a:pPr>
              <a:defRPr/>
            </a:pPr>
            <a:r>
              <a:rPr/>
              <a:t>Развитие форм</a:t>
            </a:r>
            <a:endParaRPr/>
          </a:p>
        </p:txBody>
      </p:sp>
      <p:sp>
        <p:nvSpPr>
          <p:cNvPr id="681" name="Текст 27"/>
          <p:cNvSpPr>
            <a:spLocks noGrp="1"/>
          </p:cNvSpPr>
          <p:nvPr>
            <p:ph type="body" sz="quarter" idx="31" hasCustomPrompt="1"/>
          </p:nvPr>
        </p:nvSpPr>
        <p:spPr bwMode="auto">
          <a:xfrm>
            <a:off x="15161382" y="7169598"/>
            <a:ext cx="2890621" cy="211320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2953"/>
              </a:lnSpc>
              <a:buSzTx/>
              <a:buFontTx/>
              <a:buNone/>
              <a:defRPr sz="2250" spc="-97">
                <a:solidFill>
                  <a:srgbClr val="5C5D5E"/>
                </a:solidFill>
              </a:defRPr>
            </a:lvl1pPr>
          </a:lstStyle>
          <a:p>
            <a:pPr>
              <a:defRPr/>
            </a:pPr>
            <a:r>
              <a:rPr/>
              <a:t>Значимость этих  проблем настолько  очевидна, что начало  повседневной работы</a:t>
            </a:r>
            <a:endParaRPr/>
          </a:p>
        </p:txBody>
      </p:sp>
      <p:sp>
        <p:nvSpPr>
          <p:cNvPr id="683" name="Текст 12"/>
          <p:cNvSpPr>
            <a:spLocks noGrp="1"/>
          </p:cNvSpPr>
          <p:nvPr>
            <p:ph type="body" sz="quarter" idx="32" hasCustomPrompt="1"/>
          </p:nvPr>
        </p:nvSpPr>
        <p:spPr bwMode="auto">
          <a:xfrm>
            <a:off x="1424955" y="625738"/>
            <a:ext cx="16949403" cy="111959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12513" algn="ctr" defTabSz="449939">
              <a:lnSpc>
                <a:spcPct val="100000"/>
              </a:lnSpc>
              <a:spcBef>
                <a:spcPts val="97"/>
              </a:spcBef>
              <a:buSzTx/>
              <a:buFontTx/>
              <a:buNone/>
              <a:defRPr sz="5900"/>
            </a:lvl1pPr>
          </a:lstStyle>
          <a:p>
            <a:pPr>
              <a:defRPr/>
            </a:pPr>
            <a:r>
              <a:rPr/>
              <a:t>Заголовок слайда вашей презентации</a:t>
            </a:r>
            <a:endParaRPr/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12_Пользовательский маке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" name="Рисунок 5"/>
          <p:cNvSpPr>
            <a:spLocks noGrp="1"/>
          </p:cNvSpPr>
          <p:nvPr>
            <p:ph type="pic" sz="quarter" idx="10"/>
          </p:nvPr>
        </p:nvSpPr>
        <p:spPr bwMode="auto">
          <a:xfrm>
            <a:off x="0" y="0"/>
            <a:ext cx="19799300" cy="11160125"/>
          </a:xfrm>
          <a:prstGeom prst="rect">
            <a:avLst/>
          </a:prstGeom>
          <a:solidFill>
            <a:schemeClr val="accent4"/>
          </a:solidFill>
        </p:spPr>
        <p:txBody>
          <a:bodyPr/>
          <a:lstStyle/>
          <a:p>
            <a:pPr>
              <a:defRPr/>
            </a:pPr>
            <a:endParaRPr lang="ru-RU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type="tx" userDrawn="1">
  <p:cSld name="14_Пользовательский маке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28" name="Уровень текста 1…"/>
          <p:cNvSpPr txBox="1">
            <a:spLocks noGrp="1"/>
          </p:cNvSpPr>
          <p:nvPr>
            <p:ph type="body" sz="quarter" idx="1" hasCustomPrompt="1"/>
          </p:nvPr>
        </p:nvSpPr>
        <p:spPr bwMode="auto">
          <a:xfrm>
            <a:off x="12814905" y="2748703"/>
            <a:ext cx="3587374" cy="516672"/>
          </a:xfrm>
          <a:prstGeom prst="rect">
            <a:avLst/>
          </a:prstGeom>
        </p:spPr>
        <p:txBody>
          <a:bodyPr>
            <a:noAutofit/>
          </a:bodyPr>
          <a:lstStyle>
            <a:lvl1pPr marL="0" indent="12513" defTabSz="449939">
              <a:lnSpc>
                <a:spcPct val="100000"/>
              </a:lnSpc>
              <a:spcBef>
                <a:spcPts val="97"/>
              </a:spcBef>
              <a:buSzTx/>
              <a:buFontTx/>
              <a:buNone/>
              <a:defRPr sz="2650" spc="-50">
                <a:solidFill>
                  <a:srgbClr val="282828"/>
                </a:solidFill>
              </a:defRPr>
            </a:lvl1pPr>
            <a:lvl2pPr marL="999931" indent="-257125" defTabSz="449939">
              <a:lnSpc>
                <a:spcPct val="100000"/>
              </a:lnSpc>
              <a:spcBef>
                <a:spcPts val="97"/>
              </a:spcBef>
              <a:buFontTx/>
              <a:defRPr sz="2650" spc="-50">
                <a:solidFill>
                  <a:srgbClr val="282828"/>
                </a:solidFill>
              </a:defRPr>
            </a:lvl2pPr>
            <a:lvl3pPr marL="1789484" indent="-303875" defTabSz="449939">
              <a:lnSpc>
                <a:spcPct val="100000"/>
              </a:lnSpc>
              <a:spcBef>
                <a:spcPts val="97"/>
              </a:spcBef>
              <a:buFontTx/>
              <a:defRPr sz="2650" spc="-50">
                <a:solidFill>
                  <a:srgbClr val="282828"/>
                </a:solidFill>
              </a:defRPr>
            </a:lvl3pPr>
            <a:lvl4pPr marL="2574202" indent="-345789" defTabSz="449939">
              <a:lnSpc>
                <a:spcPct val="100000"/>
              </a:lnSpc>
              <a:spcBef>
                <a:spcPts val="97"/>
              </a:spcBef>
              <a:buFontTx/>
              <a:defRPr sz="2650" spc="-50">
                <a:solidFill>
                  <a:srgbClr val="282828"/>
                </a:solidFill>
              </a:defRPr>
            </a:lvl4pPr>
            <a:lvl5pPr marL="3317009" indent="-345789" defTabSz="449939">
              <a:lnSpc>
                <a:spcPct val="100000"/>
              </a:lnSpc>
              <a:spcBef>
                <a:spcPts val="97"/>
              </a:spcBef>
              <a:buFontTx/>
              <a:defRPr sz="2650" spc="-50">
                <a:solidFill>
                  <a:srgbClr val="282828"/>
                </a:solidFill>
              </a:defRPr>
            </a:lvl5pPr>
          </a:lstStyle>
          <a:p>
            <a:pPr>
              <a:defRPr/>
            </a:pPr>
            <a:r>
              <a:rPr/>
              <a:t>Консультация</a:t>
            </a:r>
            <a:endParaRPr/>
          </a:p>
          <a:p>
            <a:pPr lvl="1">
              <a:defRPr/>
            </a:pPr>
            <a:endParaRPr/>
          </a:p>
          <a:p>
            <a:pPr lvl="2">
              <a:defRPr/>
            </a:pPr>
            <a:endParaRPr/>
          </a:p>
          <a:p>
            <a:pPr lvl="3">
              <a:defRPr/>
            </a:pPr>
            <a:endParaRPr/>
          </a:p>
          <a:p>
            <a:pPr lvl="4">
              <a:defRPr/>
            </a:pPr>
            <a:endParaRPr/>
          </a:p>
        </p:txBody>
      </p:sp>
      <p:sp>
        <p:nvSpPr>
          <p:cNvPr id="729" name="Текст 33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12814905" y="3467280"/>
            <a:ext cx="3587374" cy="1144176"/>
          </a:xfrm>
          <a:prstGeom prst="rect">
            <a:avLst/>
          </a:prstGeom>
        </p:spPr>
        <p:txBody>
          <a:bodyPr>
            <a:noAutofit/>
          </a:bodyPr>
          <a:lstStyle>
            <a:lvl1pPr marL="0" marR="5004" indent="12513" defTabSz="449939">
              <a:lnSpc>
                <a:spcPct val="132000"/>
              </a:lnSpc>
              <a:spcBef>
                <a:spcPts val="591"/>
              </a:spcBef>
              <a:buSzTx/>
              <a:buFontTx/>
              <a:buNone/>
              <a:defRPr sz="1650">
                <a:solidFill>
                  <a:srgbClr val="757675"/>
                </a:solidFill>
              </a:defRPr>
            </a:lvl1pPr>
          </a:lstStyle>
          <a:p>
            <a:pPr>
              <a:defRPr/>
            </a:pPr>
            <a:r>
              <a:rPr/>
              <a:t>разнообразный и богатый опыт рамки  и место обучения кадров позволяет</a:t>
            </a:r>
            <a:endParaRPr/>
          </a:p>
        </p:txBody>
      </p:sp>
      <p:sp>
        <p:nvSpPr>
          <p:cNvPr id="730" name="Текст 33"/>
          <p:cNvSpPr>
            <a:spLocks noGrp="1"/>
          </p:cNvSpPr>
          <p:nvPr>
            <p:ph type="body" sz="quarter" idx="22" hasCustomPrompt="1"/>
          </p:nvPr>
        </p:nvSpPr>
        <p:spPr bwMode="auto">
          <a:xfrm>
            <a:off x="12814905" y="7790442"/>
            <a:ext cx="3587374" cy="907347"/>
          </a:xfrm>
          <a:prstGeom prst="rect">
            <a:avLst/>
          </a:prstGeom>
        </p:spPr>
        <p:txBody>
          <a:bodyPr>
            <a:noAutofit/>
          </a:bodyPr>
          <a:lstStyle>
            <a:lvl1pPr marL="0" indent="12388" defTabSz="445439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2650" spc="-97">
                <a:solidFill>
                  <a:srgbClr val="282828"/>
                </a:solidFill>
              </a:defRPr>
            </a:lvl1pPr>
          </a:lstStyle>
          <a:p>
            <a:pPr>
              <a:defRPr/>
            </a:pPr>
            <a:r>
              <a:rPr/>
              <a:t>Консультация двух специалистов</a:t>
            </a:r>
            <a:endParaRPr/>
          </a:p>
        </p:txBody>
      </p:sp>
      <p:sp>
        <p:nvSpPr>
          <p:cNvPr id="731" name="Текст 33"/>
          <p:cNvSpPr>
            <a:spLocks noGrp="1"/>
          </p:cNvSpPr>
          <p:nvPr>
            <p:ph type="body" sz="quarter" idx="23" hasCustomPrompt="1"/>
          </p:nvPr>
        </p:nvSpPr>
        <p:spPr bwMode="auto">
          <a:xfrm>
            <a:off x="12814905" y="8869305"/>
            <a:ext cx="3587374" cy="1144176"/>
          </a:xfrm>
          <a:prstGeom prst="rect">
            <a:avLst/>
          </a:prstGeom>
        </p:spPr>
        <p:txBody>
          <a:bodyPr>
            <a:noAutofit/>
          </a:bodyPr>
          <a:lstStyle>
            <a:lvl1pPr marL="0" marR="5004" indent="12513" defTabSz="449939">
              <a:lnSpc>
                <a:spcPct val="132000"/>
              </a:lnSpc>
              <a:spcBef>
                <a:spcPts val="591"/>
              </a:spcBef>
              <a:buSzTx/>
              <a:buFontTx/>
              <a:buNone/>
              <a:defRPr sz="1650">
                <a:solidFill>
                  <a:srgbClr val="757675"/>
                </a:solidFill>
              </a:defRPr>
            </a:lvl1pPr>
          </a:lstStyle>
          <a:p>
            <a:pPr>
              <a:defRPr/>
            </a:pPr>
            <a:r>
              <a:rPr/>
              <a:t>разнообразный и богатый опыт рамки  и место обучения кадров позволяет</a:t>
            </a:r>
            <a:endParaRPr/>
          </a:p>
        </p:txBody>
      </p:sp>
      <p:sp>
        <p:nvSpPr>
          <p:cNvPr id="732" name="Текст 33"/>
          <p:cNvSpPr>
            <a:spLocks noGrp="1"/>
          </p:cNvSpPr>
          <p:nvPr>
            <p:ph type="body" sz="quarter" idx="24" hasCustomPrompt="1"/>
          </p:nvPr>
        </p:nvSpPr>
        <p:spPr bwMode="auto">
          <a:xfrm>
            <a:off x="1691679" y="4695468"/>
            <a:ext cx="4358704" cy="1233747"/>
          </a:xfrm>
          <a:prstGeom prst="rect">
            <a:avLst/>
          </a:prstGeom>
        </p:spPr>
        <p:txBody>
          <a:bodyPr>
            <a:noAutofit/>
          </a:bodyPr>
          <a:lstStyle>
            <a:lvl1pPr marL="0" marR="5004" indent="364137" algn="r">
              <a:lnSpc>
                <a:spcPct val="132000"/>
              </a:lnSpc>
              <a:spcBef>
                <a:spcPts val="0"/>
              </a:spcBef>
              <a:buSzTx/>
              <a:buFontTx/>
              <a:buNone/>
              <a:defRPr sz="1650">
                <a:solidFill>
                  <a:srgbClr val="757675"/>
                </a:solidFill>
              </a:defRPr>
            </a:lvl1pPr>
          </a:lstStyle>
          <a:p>
            <a:pPr>
              <a:defRPr/>
            </a:pPr>
            <a:r>
              <a:rPr/>
              <a:t>Разнообразный и богатый опыт рамки</a:t>
            </a:r>
            <a:br>
              <a:rPr/>
            </a:br>
            <a:r>
              <a:rPr/>
              <a:t>и место обучения</a:t>
            </a:r>
            <a:endParaRPr/>
          </a:p>
        </p:txBody>
      </p:sp>
      <p:sp>
        <p:nvSpPr>
          <p:cNvPr id="733" name="Текст 45"/>
          <p:cNvSpPr>
            <a:spLocks noGrp="1"/>
          </p:cNvSpPr>
          <p:nvPr>
            <p:ph type="body" sz="quarter" idx="25" hasCustomPrompt="1"/>
          </p:nvPr>
        </p:nvSpPr>
        <p:spPr bwMode="auto">
          <a:xfrm>
            <a:off x="1691679" y="3531100"/>
            <a:ext cx="4358704" cy="9579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lnSpc>
                <a:spcPts val="3149"/>
              </a:lnSpc>
              <a:buSzTx/>
              <a:buFontTx/>
              <a:buNone/>
              <a:defRPr sz="2750"/>
            </a:lvl1pPr>
          </a:lstStyle>
          <a:p>
            <a:pPr>
              <a:defRPr/>
            </a:pPr>
            <a:r>
              <a:rPr/>
              <a:t>Консультация двух      специалистов</a:t>
            </a:r>
            <a:endParaRPr/>
          </a:p>
        </p:txBody>
      </p:sp>
      <p:sp>
        <p:nvSpPr>
          <p:cNvPr id="734" name="Текст 33"/>
          <p:cNvSpPr>
            <a:spLocks noGrp="1"/>
          </p:cNvSpPr>
          <p:nvPr>
            <p:ph type="body" sz="quarter" idx="26" hasCustomPrompt="1"/>
          </p:nvPr>
        </p:nvSpPr>
        <p:spPr bwMode="auto">
          <a:xfrm>
            <a:off x="2442818" y="8972232"/>
            <a:ext cx="4358704" cy="1233747"/>
          </a:xfrm>
          <a:prstGeom prst="rect">
            <a:avLst/>
          </a:prstGeom>
        </p:spPr>
        <p:txBody>
          <a:bodyPr>
            <a:noAutofit/>
          </a:bodyPr>
          <a:lstStyle>
            <a:lvl1pPr marL="0" marR="5004" indent="364137" algn="r">
              <a:lnSpc>
                <a:spcPct val="132000"/>
              </a:lnSpc>
              <a:spcBef>
                <a:spcPts val="0"/>
              </a:spcBef>
              <a:buSzTx/>
              <a:buFontTx/>
              <a:buNone/>
              <a:defRPr sz="1650">
                <a:solidFill>
                  <a:srgbClr val="757675"/>
                </a:solidFill>
              </a:defRPr>
            </a:lvl1pPr>
          </a:lstStyle>
          <a:p>
            <a:pPr>
              <a:defRPr/>
            </a:pPr>
            <a:r>
              <a:rPr/>
              <a:t>Разнообразный и богатый опыт рамки</a:t>
            </a:r>
            <a:br>
              <a:rPr/>
            </a:br>
            <a:r>
              <a:rPr/>
              <a:t>и место обучения</a:t>
            </a:r>
            <a:endParaRPr/>
          </a:p>
        </p:txBody>
      </p:sp>
      <p:sp>
        <p:nvSpPr>
          <p:cNvPr id="735" name="Текст 45"/>
          <p:cNvSpPr>
            <a:spLocks noGrp="1"/>
          </p:cNvSpPr>
          <p:nvPr>
            <p:ph type="body" sz="quarter" idx="27" hasCustomPrompt="1"/>
          </p:nvPr>
        </p:nvSpPr>
        <p:spPr bwMode="auto">
          <a:xfrm>
            <a:off x="2442818" y="7807861"/>
            <a:ext cx="4358704" cy="9579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lnSpc>
                <a:spcPts val="3149"/>
              </a:lnSpc>
              <a:buSzTx/>
              <a:buFontTx/>
              <a:buNone/>
              <a:defRPr sz="2750"/>
            </a:lvl1pPr>
          </a:lstStyle>
          <a:p>
            <a:pPr>
              <a:defRPr/>
            </a:pPr>
            <a:r>
              <a:rPr/>
              <a:t>Консультация двух      специалистов</a:t>
            </a:r>
            <a:endParaRPr/>
          </a:p>
        </p:txBody>
      </p:sp>
      <p:sp>
        <p:nvSpPr>
          <p:cNvPr id="736" name="Текст 28"/>
          <p:cNvSpPr>
            <a:spLocks noGrp="1"/>
          </p:cNvSpPr>
          <p:nvPr>
            <p:ph type="body" sz="quarter" idx="28" hasCustomPrompt="1"/>
          </p:nvPr>
        </p:nvSpPr>
        <p:spPr bwMode="auto">
          <a:xfrm>
            <a:off x="10523171" y="3556889"/>
            <a:ext cx="1156271" cy="634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SzTx/>
              <a:buFontTx/>
              <a:buNone/>
              <a:defRPr sz="3550"/>
            </a:lvl1pPr>
          </a:lstStyle>
          <a:p>
            <a:pPr>
              <a:defRPr/>
            </a:pPr>
            <a:r>
              <a:rPr/>
              <a:t>75%</a:t>
            </a:r>
            <a:endParaRPr/>
          </a:p>
        </p:txBody>
      </p:sp>
      <p:sp>
        <p:nvSpPr>
          <p:cNvPr id="737" name="Текст 28"/>
          <p:cNvSpPr>
            <a:spLocks noGrp="1"/>
          </p:cNvSpPr>
          <p:nvPr>
            <p:ph type="body" sz="quarter" idx="29" hasCustomPrompt="1"/>
          </p:nvPr>
        </p:nvSpPr>
        <p:spPr bwMode="auto">
          <a:xfrm>
            <a:off x="6482498" y="4677947"/>
            <a:ext cx="972028" cy="634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SzTx/>
              <a:buFontTx/>
              <a:buNone/>
              <a:defRPr sz="3550"/>
            </a:lvl1pPr>
          </a:lstStyle>
          <a:p>
            <a:pPr>
              <a:defRPr/>
            </a:pPr>
            <a:r>
              <a:rPr/>
              <a:t>15%</a:t>
            </a:r>
            <a:endParaRPr/>
          </a:p>
        </p:txBody>
      </p:sp>
      <p:sp>
        <p:nvSpPr>
          <p:cNvPr id="738" name="Текст 28"/>
          <p:cNvSpPr>
            <a:spLocks noGrp="1"/>
          </p:cNvSpPr>
          <p:nvPr>
            <p:ph type="body" sz="quarter" idx="30" hasCustomPrompt="1"/>
          </p:nvPr>
        </p:nvSpPr>
        <p:spPr bwMode="auto">
          <a:xfrm>
            <a:off x="7740103" y="8234913"/>
            <a:ext cx="972028" cy="634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SzTx/>
              <a:buFontTx/>
              <a:buNone/>
              <a:defRPr sz="3550"/>
            </a:lvl1pPr>
          </a:lstStyle>
          <a:p>
            <a:pPr>
              <a:defRPr/>
            </a:pPr>
            <a:r>
              <a:rPr/>
              <a:t>15%</a:t>
            </a:r>
            <a:endParaRPr/>
          </a:p>
        </p:txBody>
      </p:sp>
      <p:sp>
        <p:nvSpPr>
          <p:cNvPr id="739" name="Текст 28"/>
          <p:cNvSpPr>
            <a:spLocks noGrp="1"/>
          </p:cNvSpPr>
          <p:nvPr>
            <p:ph type="body" sz="quarter" idx="31" hasCustomPrompt="1"/>
          </p:nvPr>
        </p:nvSpPr>
        <p:spPr bwMode="auto">
          <a:xfrm>
            <a:off x="11362678" y="7899367"/>
            <a:ext cx="972028" cy="634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SzTx/>
              <a:buFontTx/>
              <a:buNone/>
              <a:defRPr sz="3550"/>
            </a:lvl1pPr>
          </a:lstStyle>
          <a:p>
            <a:pPr>
              <a:defRPr/>
            </a:pPr>
            <a:r>
              <a:rPr/>
              <a:t>15%</a:t>
            </a:r>
            <a:endParaRPr/>
          </a:p>
        </p:txBody>
      </p:sp>
      <p:sp>
        <p:nvSpPr>
          <p:cNvPr id="741" name="Текст 12"/>
          <p:cNvSpPr>
            <a:spLocks noGrp="1"/>
          </p:cNvSpPr>
          <p:nvPr>
            <p:ph type="body" sz="quarter" idx="32" hasCustomPrompt="1"/>
          </p:nvPr>
        </p:nvSpPr>
        <p:spPr bwMode="auto">
          <a:xfrm>
            <a:off x="1424955" y="625738"/>
            <a:ext cx="16949403" cy="111959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12513" algn="ctr" defTabSz="449939">
              <a:lnSpc>
                <a:spcPct val="100000"/>
              </a:lnSpc>
              <a:spcBef>
                <a:spcPts val="97"/>
              </a:spcBef>
              <a:buSzTx/>
              <a:buFontTx/>
              <a:buNone/>
              <a:defRPr sz="5900"/>
            </a:lvl1pPr>
          </a:lstStyle>
          <a:p>
            <a:pPr>
              <a:defRPr/>
            </a:pPr>
            <a:r>
              <a:rPr/>
              <a:t>Заголовок слайда вашей презентации</a:t>
            </a:r>
            <a:endParaRPr/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20_ТС заголовок в 1 строку c картинко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Прямоугольник с одним скругленным углом 1"/>
          <p:cNvSpPr/>
          <p:nvPr userDrawn="1"/>
        </p:nvSpPr>
        <p:spPr bwMode="auto">
          <a:xfrm flipH="1" flipV="1">
            <a:off x="7161025" y="-2"/>
            <a:ext cx="12255499" cy="10440990"/>
          </a:xfrm>
          <a:prstGeom prst="round1Rect">
            <a:avLst>
              <a:gd name="adj" fmla="val 16115"/>
            </a:avLst>
          </a:prstGeom>
          <a:solidFill>
            <a:schemeClr val="accent4"/>
          </a:solidFill>
          <a:ln w="12700" cap="flat">
            <a:noFill/>
            <a:prstDash val="solid"/>
            <a:miter lim="8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6800" tIns="45719" rIns="45719" bIns="45719" numCol="1" spcCol="38100" rtlCol="0" anchor="ctr">
            <a:noAutofit/>
          </a:bodyPr>
          <a:lstStyle/>
          <a:p>
            <a:pPr marL="0" marR="0" indent="0" algn="l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ru-RU" sz="1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</p:txBody>
      </p:sp>
      <p:sp>
        <p:nvSpPr>
          <p:cNvPr id="3" name="Прямоугольник с одним скругленным углом 2"/>
          <p:cNvSpPr/>
          <p:nvPr userDrawn="1"/>
        </p:nvSpPr>
        <p:spPr bwMode="auto">
          <a:xfrm flipH="1" flipV="1">
            <a:off x="13307828" y="0"/>
            <a:ext cx="6491472" cy="10440988"/>
          </a:xfrm>
          <a:custGeom>
            <a:avLst/>
            <a:gdLst>
              <a:gd name="connsiteX0" fmla="*/ 0 w 6108700"/>
              <a:gd name="connsiteY0" fmla="*/ 0 h 10287006"/>
              <a:gd name="connsiteX1" fmla="*/ 4481953 w 6108700"/>
              <a:gd name="connsiteY1" fmla="*/ 0 h 10287006"/>
              <a:gd name="connsiteX2" fmla="*/ 6108700 w 6108700"/>
              <a:gd name="connsiteY2" fmla="*/ 1626747 h 10287006"/>
              <a:gd name="connsiteX3" fmla="*/ 6108700 w 6108700"/>
              <a:gd name="connsiteY3" fmla="*/ 10287006 h 10287006"/>
              <a:gd name="connsiteX4" fmla="*/ 0 w 6108700"/>
              <a:gd name="connsiteY4" fmla="*/ 10287006 h 10287006"/>
              <a:gd name="connsiteX5" fmla="*/ 0 w 6108700"/>
              <a:gd name="connsiteY5" fmla="*/ 0 h 10287006"/>
              <a:gd name="connsiteX0" fmla="*/ 382772 w 6491472"/>
              <a:gd name="connsiteY0" fmla="*/ 0 h 10287006"/>
              <a:gd name="connsiteX1" fmla="*/ 4864725 w 6491472"/>
              <a:gd name="connsiteY1" fmla="*/ 0 h 10287006"/>
              <a:gd name="connsiteX2" fmla="*/ 6491472 w 6491472"/>
              <a:gd name="connsiteY2" fmla="*/ 1626747 h 10287006"/>
              <a:gd name="connsiteX3" fmla="*/ 6491472 w 6491472"/>
              <a:gd name="connsiteY3" fmla="*/ 10287006 h 10287006"/>
              <a:gd name="connsiteX4" fmla="*/ 0 w 6491472"/>
              <a:gd name="connsiteY4" fmla="*/ 10287006 h 10287006"/>
              <a:gd name="connsiteX5" fmla="*/ 382772 w 6491472"/>
              <a:gd name="connsiteY5" fmla="*/ 0 h 10287006"/>
              <a:gd name="connsiteX0" fmla="*/ 0 w 6491472"/>
              <a:gd name="connsiteY0" fmla="*/ 21265 h 10287006"/>
              <a:gd name="connsiteX1" fmla="*/ 4864725 w 6491472"/>
              <a:gd name="connsiteY1" fmla="*/ 0 h 10287006"/>
              <a:gd name="connsiteX2" fmla="*/ 6491472 w 6491472"/>
              <a:gd name="connsiteY2" fmla="*/ 1626747 h 10287006"/>
              <a:gd name="connsiteX3" fmla="*/ 6491472 w 6491472"/>
              <a:gd name="connsiteY3" fmla="*/ 10287006 h 10287006"/>
              <a:gd name="connsiteX4" fmla="*/ 0 w 6491472"/>
              <a:gd name="connsiteY4" fmla="*/ 10287006 h 10287006"/>
              <a:gd name="connsiteX5" fmla="*/ 0 w 6491472"/>
              <a:gd name="connsiteY5" fmla="*/ 21265 h 10287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491472" h="10287006" fill="norm" stroke="1" extrusionOk="0">
                <a:moveTo>
                  <a:pt x="0" y="21265"/>
                </a:moveTo>
                <a:lnTo>
                  <a:pt x="4864725" y="0"/>
                </a:lnTo>
                <a:cubicBezTo>
                  <a:pt x="5763153" y="0"/>
                  <a:pt x="6491472" y="728319"/>
                  <a:pt x="6491472" y="1626747"/>
                </a:cubicBezTo>
                <a:lnTo>
                  <a:pt x="6491472" y="10287006"/>
                </a:lnTo>
                <a:lnTo>
                  <a:pt x="0" y="10287006"/>
                </a:lnTo>
                <a:lnTo>
                  <a:pt x="0" y="21265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 lim="8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6800" tIns="45719" rIns="45719" bIns="45719" numCol="1" spcCol="38100" rtlCol="0" anchor="ctr">
            <a:noAutofit/>
          </a:bodyPr>
          <a:lstStyle/>
          <a:p>
            <a:pPr marL="0" marR="0" indent="0" algn="l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ru-RU" sz="1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</p:txBody>
      </p:sp>
      <p:sp>
        <p:nvSpPr>
          <p:cNvPr id="4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1_Title Slid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 bwMode="auto">
          <a:xfrm>
            <a:off x="791841" y="4020460"/>
            <a:ext cx="18215621" cy="1010603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 bwMode="auto">
          <a:xfrm>
            <a:off x="800853" y="5377808"/>
            <a:ext cx="13859510" cy="41348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4" name="Номер слайда"/>
          <p:cNvSpPr txBox="1">
            <a:spLocks noGrp="1"/>
          </p:cNvSpPr>
          <p:nvPr>
            <p:ph type="sldNum" sz="quarter" idx="10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Title and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Holder 2"/>
          <p:cNvSpPr txBox="1"/>
          <p:nvPr userDrawn="1"/>
        </p:nvSpPr>
        <p:spPr bwMode="auto">
          <a:xfrm>
            <a:off x="895734" y="661998"/>
            <a:ext cx="17106569" cy="1119597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1485609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>
                <a:solidFill>
                  <a:srgbClr val="1A1919"/>
                </a:solidFill>
                <a:latin typeface="Tinkoff Sans"/>
                <a:ea typeface="Tinkoff Sans"/>
                <a:cs typeface="Tinkoff Sans"/>
              </a:defRPr>
            </a:lvl1pPr>
            <a:lvl2pPr marL="0" marR="0" indent="0" algn="l" defTabSz="1485609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71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0" marR="0" indent="0" algn="l" defTabSz="1485609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71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0" marR="0" indent="0" algn="l" defTabSz="1485609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71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0" marR="0" indent="0" algn="l" defTabSz="1485609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71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0" marR="0" indent="0" algn="l" defTabSz="1485609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71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0" marR="0" indent="0" algn="l" defTabSz="1485609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71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0" marR="0" indent="0" algn="l" defTabSz="1485609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71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0" marR="0" indent="0" algn="l" defTabSz="1485609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71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1_Title Only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7_ТС заголовок в 1 строку c картинко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2" name="Уровень текста 1…"/>
          <p:cNvSpPr txBox="1">
            <a:spLocks noGrp="1"/>
          </p:cNvSpPr>
          <p:nvPr>
            <p:ph type="body" sz="quarter" idx="1" hasCustomPrompt="1"/>
          </p:nvPr>
        </p:nvSpPr>
        <p:spPr bwMode="auto">
          <a:xfrm>
            <a:off x="867938" y="3478927"/>
            <a:ext cx="8512200" cy="189500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defTabSz="449939">
              <a:lnSpc>
                <a:spcPct val="100000"/>
              </a:lnSpc>
              <a:spcBef>
                <a:spcPts val="97"/>
              </a:spcBef>
              <a:buSzTx/>
              <a:buFont typeface="Wingdings"/>
              <a:buNone/>
              <a:defRPr/>
            </a:lvl1pPr>
            <a:lvl2pPr marL="742806" indent="0" defTabSz="449939">
              <a:lnSpc>
                <a:spcPct val="100000"/>
              </a:lnSpc>
              <a:spcBef>
                <a:spcPts val="97"/>
              </a:spcBef>
              <a:buFontTx/>
              <a:buNone/>
              <a:defRPr/>
            </a:lvl2pPr>
            <a:lvl3pPr marL="1485609" indent="0" defTabSz="449939">
              <a:lnSpc>
                <a:spcPct val="100000"/>
              </a:lnSpc>
              <a:spcBef>
                <a:spcPts val="97"/>
              </a:spcBef>
              <a:buFontTx/>
              <a:buNone/>
              <a:defRPr/>
            </a:lvl3pPr>
            <a:lvl4pPr defTabSz="449939">
              <a:lnSpc>
                <a:spcPct val="100000"/>
              </a:lnSpc>
              <a:spcBef>
                <a:spcPts val="97"/>
              </a:spcBef>
              <a:buFontTx/>
            </a:lvl4pPr>
            <a:lvl5pPr defTabSz="449939">
              <a:lnSpc>
                <a:spcPct val="100000"/>
              </a:lnSpc>
              <a:spcBef>
                <a:spcPts val="97"/>
              </a:spcBef>
              <a:buFontTx/>
            </a:lvl5pPr>
          </a:lstStyle>
          <a:p>
            <a:pPr>
              <a:defRPr/>
            </a:pPr>
            <a:r>
              <a:rPr/>
              <a:t>Заголовок</a:t>
            </a:r>
            <a:r>
              <a:rPr/>
              <a:t> </a:t>
            </a:r>
            <a:r>
              <a:rPr/>
              <a:t>слайда</a:t>
            </a:r>
            <a:r>
              <a:rPr/>
              <a:t>  </a:t>
            </a:r>
            <a:r>
              <a:rPr/>
              <a:t>вашей</a:t>
            </a:r>
            <a:r>
              <a:rPr/>
              <a:t> </a:t>
            </a:r>
            <a:r>
              <a:rPr/>
              <a:t>презентации</a:t>
            </a:r>
            <a:endParaRPr/>
          </a:p>
        </p:txBody>
      </p:sp>
      <p:sp>
        <p:nvSpPr>
          <p:cNvPr id="96" name="Рисунок 6"/>
          <p:cNvSpPr>
            <a:spLocks noGrp="1"/>
          </p:cNvSpPr>
          <p:nvPr>
            <p:ph type="pic" sz="half" idx="23"/>
          </p:nvPr>
        </p:nvSpPr>
        <p:spPr bwMode="auto">
          <a:xfrm>
            <a:off x="10012250" y="-13722"/>
            <a:ext cx="6978355" cy="9932044"/>
          </a:xfrm>
          <a:prstGeom prst="rect">
            <a:avLst/>
          </a:prstGeom>
        </p:spPr>
        <p:txBody>
          <a:bodyPr lIns="91439" rIns="91439"/>
          <a:lstStyle>
            <a:lvl1pPr marL="0" indent="0">
              <a:buNone/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1_ТС заголовок в 4 строки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" name="object 3"/>
          <p:cNvSpPr/>
          <p:nvPr userDrawn="1"/>
        </p:nvSpPr>
        <p:spPr bwMode="auto">
          <a:xfrm>
            <a:off x="0" y="0"/>
            <a:ext cx="19799300" cy="11160125"/>
          </a:xfrm>
          <a:prstGeom prst="rect">
            <a:avLst/>
          </a:prstGeom>
          <a:solidFill>
            <a:srgbClr val="FFDD2D"/>
          </a:solidFill>
          <a:ln w="12700">
            <a:miter lim="400000"/>
          </a:ln>
        </p:spPr>
        <p:txBody>
          <a:bodyPr lIns="44996" rIns="44996"/>
          <a:lstStyle/>
          <a:p>
            <a:pPr>
              <a:defRPr/>
            </a:pPr>
            <a:endParaRPr sz="800"/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28" hasCustomPrompt="1"/>
          </p:nvPr>
        </p:nvSpPr>
        <p:spPr bwMode="auto">
          <a:xfrm>
            <a:off x="16007423" y="10027798"/>
            <a:ext cx="3092077" cy="425863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marR="0" indent="0" algn="r" defTabSz="1485609">
              <a:lnSpc>
                <a:spcPct val="100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000" spc="0"/>
            </a:lvl1pPr>
          </a:lstStyle>
          <a:p>
            <a:pPr lvl="0">
              <a:defRPr/>
            </a:pPr>
            <a:r>
              <a:rPr lang="ru-RU"/>
              <a:t>01.01.2024</a:t>
            </a:r>
            <a:endParaRPr/>
          </a:p>
        </p:txBody>
      </p:sp>
      <p:sp>
        <p:nvSpPr>
          <p:cNvPr id="17" name="Текст 6"/>
          <p:cNvSpPr>
            <a:spLocks noGrp="1"/>
          </p:cNvSpPr>
          <p:nvPr>
            <p:ph type="body" sz="quarter" idx="26" hasCustomPrompt="1"/>
          </p:nvPr>
        </p:nvSpPr>
        <p:spPr bwMode="auto">
          <a:xfrm>
            <a:off x="712491" y="10031914"/>
            <a:ext cx="3065519" cy="421746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12498" marR="0" indent="0" algn="l" defTabSz="449939">
              <a:lnSpc>
                <a:spcPct val="100000"/>
              </a:lnSpc>
              <a:spcBef>
                <a:spcPts val="123"/>
              </a:spcBef>
              <a:spcAft>
                <a:spcPts val="0"/>
              </a:spcAft>
              <a:buClrTx/>
              <a:buSzTx/>
              <a:buFontTx/>
              <a:buNone/>
              <a:defRPr sz="2000" spc="0"/>
            </a:lvl1pPr>
          </a:lstStyle>
          <a:p>
            <a:pPr marL="12498" marR="0" lvl="0" indent="0" algn="l" defTabSz="449939">
              <a:lnSpc>
                <a:spcPct val="100000"/>
              </a:lnSpc>
              <a:spcBef>
                <a:spcPts val="123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2100" b="0" i="0" u="none" strike="noStrike" cap="none" spc="84">
                <a:ln>
                  <a:noFill/>
                </a:ln>
                <a:solidFill>
                  <a:srgbClr val="1A1919"/>
                </a:solidFill>
                <a:latin typeface="Tinkoff Sans"/>
                <a:cs typeface="Tinkoff Sans"/>
              </a:rPr>
              <a:t>Автор</a:t>
            </a:r>
            <a:r>
              <a:rPr lang="ru-RU" sz="2100" b="0" i="0" u="none" strike="noStrike" cap="none" spc="155">
                <a:ln>
                  <a:noFill/>
                </a:ln>
                <a:solidFill>
                  <a:srgbClr val="1A1919"/>
                </a:solidFill>
                <a:latin typeface="Tinkoff Sans"/>
                <a:cs typeface="Tinkoff Sans"/>
              </a:rPr>
              <a:t> </a:t>
            </a:r>
            <a:r>
              <a:rPr lang="ru-RU" sz="2100" b="0" i="0" u="none" strike="noStrike" cap="none" spc="104">
                <a:ln>
                  <a:noFill/>
                </a:ln>
                <a:solidFill>
                  <a:srgbClr val="1A1919"/>
                </a:solidFill>
                <a:latin typeface="Tinkoff Sans"/>
                <a:cs typeface="Tinkoff Sans"/>
              </a:rPr>
              <a:t>презентации</a:t>
            </a:r>
            <a:endParaRPr lang="ru-RU" sz="21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</p:txBody>
      </p:sp>
      <p:sp>
        <p:nvSpPr>
          <p:cNvPr id="16" name="Текст 11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712491" y="6298654"/>
            <a:ext cx="11134605" cy="686421"/>
          </a:xfrm>
          <a:prstGeom prst="rect">
            <a:avLst/>
          </a:prstGeom>
        </p:spPr>
        <p:txBody>
          <a:bodyPr lIns="0">
            <a:noAutofit/>
          </a:bodyPr>
          <a:lstStyle>
            <a:lvl1pPr marL="12498" marR="0" indent="0" algn="l" defTabSz="449939">
              <a:lnSpc>
                <a:spcPts val="3937"/>
              </a:lnSpc>
              <a:spcBef>
                <a:spcPts val="109"/>
              </a:spcBef>
              <a:spcAft>
                <a:spcPts val="0"/>
              </a:spcAft>
              <a:buClrTx/>
              <a:buSzTx/>
              <a:buFontTx/>
              <a:buNone/>
              <a:defRPr sz="3050">
                <a:solidFill>
                  <a:srgbClr val="282828"/>
                </a:solidFill>
              </a:defRPr>
            </a:lvl1pPr>
          </a:lstStyle>
          <a:p>
            <a:pPr marL="12498" marR="0" lvl="0" indent="0" algn="l" defTabSz="449939">
              <a:lnSpc>
                <a:spcPct val="100000"/>
              </a:lnSpc>
              <a:spcBef>
                <a:spcPts val="109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3300" b="0" i="0" u="none" strike="noStrike" cap="none" spc="50">
                <a:ln>
                  <a:noFill/>
                </a:ln>
                <a:solidFill>
                  <a:srgbClr val="1A1919"/>
                </a:solidFill>
                <a:latin typeface="Tinkoff Sans"/>
                <a:cs typeface="Tinkoff Sans"/>
              </a:rPr>
              <a:t>Место</a:t>
            </a:r>
            <a:r>
              <a:rPr lang="ru-RU" sz="3300" b="0" i="0" u="none" strike="noStrike" cap="none" spc="112">
                <a:ln>
                  <a:noFill/>
                </a:ln>
                <a:solidFill>
                  <a:srgbClr val="1A1919"/>
                </a:solidFill>
                <a:latin typeface="Tinkoff Sans"/>
                <a:cs typeface="Tinkoff Sans"/>
              </a:rPr>
              <a:t> </a:t>
            </a:r>
            <a:r>
              <a:rPr lang="ru-RU" sz="3300" b="0" i="0" u="none" strike="noStrike" cap="none" spc="38">
                <a:ln>
                  <a:noFill/>
                </a:ln>
                <a:solidFill>
                  <a:srgbClr val="1A1919"/>
                </a:solidFill>
                <a:latin typeface="Tinkoff Sans"/>
                <a:cs typeface="Tinkoff Sans"/>
              </a:rPr>
              <a:t>для</a:t>
            </a:r>
            <a:r>
              <a:rPr lang="ru-RU" sz="3300" b="0" i="0" u="none" strike="noStrike" cap="none" spc="119">
                <a:ln>
                  <a:noFill/>
                </a:ln>
                <a:solidFill>
                  <a:srgbClr val="1A1919"/>
                </a:solidFill>
                <a:latin typeface="Tinkoff Sans"/>
                <a:cs typeface="Tinkoff Sans"/>
              </a:rPr>
              <a:t> </a:t>
            </a:r>
            <a:r>
              <a:rPr lang="ru-RU" sz="3300" b="0" i="0" u="none" strike="noStrike" cap="none" spc="54">
                <a:ln>
                  <a:noFill/>
                </a:ln>
                <a:solidFill>
                  <a:srgbClr val="1A1919"/>
                </a:solidFill>
                <a:latin typeface="Tinkoff Sans"/>
                <a:cs typeface="Tinkoff Sans"/>
              </a:rPr>
              <a:t>дополнительного</a:t>
            </a:r>
            <a:r>
              <a:rPr lang="ru-RU" sz="3300" b="0" i="0" u="none" strike="noStrike" cap="none" spc="119">
                <a:ln>
                  <a:noFill/>
                </a:ln>
                <a:solidFill>
                  <a:srgbClr val="1A1919"/>
                </a:solidFill>
                <a:latin typeface="Tinkoff Sans"/>
                <a:cs typeface="Tinkoff Sans"/>
              </a:rPr>
              <a:t> </a:t>
            </a:r>
            <a:r>
              <a:rPr lang="ru-RU" sz="3300" b="0" i="0" u="none" strike="noStrike" cap="none" spc="50">
                <a:ln>
                  <a:noFill/>
                </a:ln>
                <a:solidFill>
                  <a:srgbClr val="1A1919"/>
                </a:solidFill>
                <a:latin typeface="Tinkoff Sans"/>
                <a:cs typeface="Tinkoff Sans"/>
              </a:rPr>
              <a:t>текста</a:t>
            </a:r>
            <a:r>
              <a:rPr lang="ru-RU" sz="3300" b="0" i="0" u="none" strike="noStrike" cap="none" spc="119">
                <a:ln>
                  <a:noFill/>
                </a:ln>
                <a:solidFill>
                  <a:srgbClr val="1A1919"/>
                </a:solidFill>
                <a:latin typeface="Tinkoff Sans"/>
                <a:cs typeface="Tinkoff Sans"/>
              </a:rPr>
              <a:t> </a:t>
            </a:r>
            <a:r>
              <a:rPr lang="ru-RU" sz="3300" b="0" i="0" u="none" strike="noStrike" cap="none" spc="50">
                <a:ln>
                  <a:noFill/>
                </a:ln>
                <a:solidFill>
                  <a:srgbClr val="1A1919"/>
                </a:solidFill>
                <a:latin typeface="Tinkoff Sans"/>
                <a:cs typeface="Tinkoff Sans"/>
              </a:rPr>
              <a:t>вашей</a:t>
            </a:r>
            <a:r>
              <a:rPr lang="ru-RU" sz="3300" b="0" i="0" u="none" strike="noStrike" cap="none" spc="119">
                <a:ln>
                  <a:noFill/>
                </a:ln>
                <a:solidFill>
                  <a:srgbClr val="1A1919"/>
                </a:solidFill>
                <a:latin typeface="Tinkoff Sans"/>
                <a:cs typeface="Tinkoff Sans"/>
              </a:rPr>
              <a:t> </a:t>
            </a:r>
            <a:r>
              <a:rPr lang="ru-RU" sz="3300" b="0" i="0" u="none" strike="noStrike" cap="none" spc="57">
                <a:ln>
                  <a:noFill/>
                </a:ln>
                <a:solidFill>
                  <a:srgbClr val="1A1919"/>
                </a:solidFill>
                <a:latin typeface="Tinkoff Sans"/>
                <a:cs typeface="Tinkoff Sans"/>
              </a:rPr>
              <a:t>презентации</a:t>
            </a:r>
            <a:endParaRPr lang="ru-RU" sz="33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</p:txBody>
      </p:sp>
      <p:sp>
        <p:nvSpPr>
          <p:cNvPr id="15" name="Текст 12"/>
          <p:cNvSpPr>
            <a:spLocks noGrp="1"/>
          </p:cNvSpPr>
          <p:nvPr>
            <p:ph type="body" sz="quarter" idx="22" hasCustomPrompt="1"/>
          </p:nvPr>
        </p:nvSpPr>
        <p:spPr bwMode="auto">
          <a:xfrm>
            <a:off x="712491" y="4642973"/>
            <a:ext cx="16949403" cy="1119597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marL="12498" marR="0" indent="0" algn="l" defTabSz="449939">
              <a:lnSpc>
                <a:spcPts val="9447"/>
              </a:lnSpc>
              <a:spcBef>
                <a:spcPts val="104"/>
              </a:spcBef>
              <a:spcAft>
                <a:spcPts val="0"/>
              </a:spcAft>
              <a:buClrTx/>
              <a:buSzTx/>
              <a:buFontTx/>
              <a:buNone/>
              <a:defRPr sz="5900" b="1" i="0">
                <a:latin typeface="Tinkoff Sans"/>
                <a:ea typeface="Tinkoff Sans"/>
              </a:defRPr>
            </a:lvl1pPr>
          </a:lstStyle>
          <a:p>
            <a:pPr marL="12498" marR="0" lvl="0" indent="0" algn="l" defTabSz="449939">
              <a:lnSpc>
                <a:spcPct val="100000"/>
              </a:lnSpc>
              <a:spcBef>
                <a:spcPts val="104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8750" b="0" i="0" u="none" strike="noStrike" cap="none" spc="0">
                <a:ln>
                  <a:noFill/>
                </a:ln>
                <a:solidFill>
                  <a:srgbClr val="282828"/>
                </a:solidFill>
                <a:latin typeface="Tinkoff Sans"/>
                <a:cs typeface="Tinkoff Sans"/>
              </a:rPr>
              <a:t>Заголовок</a:t>
            </a:r>
            <a:r>
              <a:rPr lang="ru-RU" sz="8750" b="0" i="0" u="none" strike="noStrike" cap="none" spc="-23">
                <a:ln>
                  <a:noFill/>
                </a:ln>
                <a:solidFill>
                  <a:srgbClr val="282828"/>
                </a:solidFill>
                <a:latin typeface="Tinkoff Sans"/>
                <a:cs typeface="Tinkoff Sans"/>
              </a:rPr>
              <a:t> </a:t>
            </a:r>
            <a:r>
              <a:rPr lang="ru-RU" sz="8750" b="0" i="0" u="none" strike="noStrike" cap="none" spc="0">
                <a:ln>
                  <a:noFill/>
                </a:ln>
                <a:solidFill>
                  <a:srgbClr val="282828"/>
                </a:solidFill>
                <a:latin typeface="Tinkoff Sans"/>
                <a:cs typeface="Tinkoff Sans"/>
              </a:rPr>
              <a:t>вашей</a:t>
            </a:r>
            <a:r>
              <a:rPr lang="ru-RU" sz="8750" b="0" i="0" u="none" strike="noStrike" cap="none" spc="-19">
                <a:ln>
                  <a:noFill/>
                </a:ln>
                <a:solidFill>
                  <a:srgbClr val="282828"/>
                </a:solidFill>
                <a:latin typeface="Tinkoff Sans"/>
                <a:cs typeface="Tinkoff Sans"/>
              </a:rPr>
              <a:t> </a:t>
            </a:r>
            <a:r>
              <a:rPr lang="ru-RU" sz="8750" b="0" i="0" u="none" strike="noStrike" cap="none" spc="0">
                <a:ln>
                  <a:noFill/>
                </a:ln>
                <a:solidFill>
                  <a:srgbClr val="282828"/>
                </a:solidFill>
                <a:latin typeface="Tinkoff Sans"/>
                <a:cs typeface="Tinkoff Sans"/>
              </a:rPr>
              <a:t>презентации</a:t>
            </a:r>
            <a:endParaRPr lang="ru-RU" sz="875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</p:txBody>
      </p:sp>
      <p:pic>
        <p:nvPicPr>
          <p:cNvPr id="2" name="Рисунок 1"/>
          <p:cNvPicPr>
            <a:picLocks noChangeAspect="1"/>
          </p:cNvPicPr>
          <p:nvPr userDrawn="1"/>
        </p:nvPicPr>
        <p:blipFill>
          <a:blip r:embed="rId2">
            <a:alphaModFix/>
          </a:blip>
          <a:stretch/>
        </p:blipFill>
        <p:spPr bwMode="auto">
          <a:xfrm>
            <a:off x="212995" y="351064"/>
            <a:ext cx="3888000" cy="15228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2_ТС заголовок в 4 строки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Текст 2"/>
          <p:cNvSpPr>
            <a:spLocks noGrp="1"/>
          </p:cNvSpPr>
          <p:nvPr>
            <p:ph type="body" sz="quarter" idx="28" hasCustomPrompt="1"/>
          </p:nvPr>
        </p:nvSpPr>
        <p:spPr bwMode="auto">
          <a:xfrm>
            <a:off x="16007423" y="10027798"/>
            <a:ext cx="3092077" cy="425863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marR="0" indent="0" algn="r" defTabSz="1485609">
              <a:lnSpc>
                <a:spcPct val="100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000" spc="0"/>
            </a:lvl1pPr>
          </a:lstStyle>
          <a:p>
            <a:pPr lvl="0">
              <a:defRPr/>
            </a:pPr>
            <a:r>
              <a:rPr lang="ru-RU"/>
              <a:t>01.01.2024</a:t>
            </a:r>
            <a:endParaRPr/>
          </a:p>
        </p:txBody>
      </p:sp>
      <p:sp>
        <p:nvSpPr>
          <p:cNvPr id="6" name="Текст 6"/>
          <p:cNvSpPr>
            <a:spLocks noGrp="1"/>
          </p:cNvSpPr>
          <p:nvPr>
            <p:ph type="body" sz="quarter" idx="26" hasCustomPrompt="1"/>
          </p:nvPr>
        </p:nvSpPr>
        <p:spPr bwMode="auto">
          <a:xfrm>
            <a:off x="712491" y="10031914"/>
            <a:ext cx="3065519" cy="421746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12498" marR="0" indent="0" algn="l" defTabSz="449939">
              <a:lnSpc>
                <a:spcPct val="100000"/>
              </a:lnSpc>
              <a:spcBef>
                <a:spcPts val="123"/>
              </a:spcBef>
              <a:spcAft>
                <a:spcPts val="0"/>
              </a:spcAft>
              <a:buClrTx/>
              <a:buSzTx/>
              <a:buFontTx/>
              <a:buNone/>
              <a:defRPr sz="2000" spc="0"/>
            </a:lvl1pPr>
          </a:lstStyle>
          <a:p>
            <a:pPr marL="12498" marR="0" lvl="0" indent="0" algn="l" defTabSz="449939">
              <a:lnSpc>
                <a:spcPct val="100000"/>
              </a:lnSpc>
              <a:spcBef>
                <a:spcPts val="123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2100" b="0" i="0" u="none" strike="noStrike" cap="none" spc="84">
                <a:ln>
                  <a:noFill/>
                </a:ln>
                <a:solidFill>
                  <a:srgbClr val="1A1919"/>
                </a:solidFill>
                <a:latin typeface="Tinkoff Sans"/>
                <a:cs typeface="Tinkoff Sans"/>
              </a:rPr>
              <a:t>Автор</a:t>
            </a:r>
            <a:r>
              <a:rPr lang="ru-RU" sz="2100" b="0" i="0" u="none" strike="noStrike" cap="none" spc="155">
                <a:ln>
                  <a:noFill/>
                </a:ln>
                <a:solidFill>
                  <a:srgbClr val="1A1919"/>
                </a:solidFill>
                <a:latin typeface="Tinkoff Sans"/>
                <a:cs typeface="Tinkoff Sans"/>
              </a:rPr>
              <a:t> </a:t>
            </a:r>
            <a:r>
              <a:rPr lang="ru-RU" sz="2100" b="0" i="0" u="none" strike="noStrike" cap="none" spc="104">
                <a:ln>
                  <a:noFill/>
                </a:ln>
                <a:solidFill>
                  <a:srgbClr val="1A1919"/>
                </a:solidFill>
                <a:latin typeface="Tinkoff Sans"/>
                <a:cs typeface="Tinkoff Sans"/>
              </a:rPr>
              <a:t>презентации</a:t>
            </a:r>
            <a:endParaRPr lang="ru-RU" sz="21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</p:txBody>
      </p:sp>
      <p:sp>
        <p:nvSpPr>
          <p:cNvPr id="7" name="Текст 11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712491" y="6298654"/>
            <a:ext cx="11134605" cy="686421"/>
          </a:xfrm>
          <a:prstGeom prst="rect">
            <a:avLst/>
          </a:prstGeom>
        </p:spPr>
        <p:txBody>
          <a:bodyPr lIns="0">
            <a:noAutofit/>
          </a:bodyPr>
          <a:lstStyle>
            <a:lvl1pPr marL="12498" marR="0" indent="0" algn="l" defTabSz="449939">
              <a:lnSpc>
                <a:spcPts val="3937"/>
              </a:lnSpc>
              <a:spcBef>
                <a:spcPts val="109"/>
              </a:spcBef>
              <a:spcAft>
                <a:spcPts val="0"/>
              </a:spcAft>
              <a:buClrTx/>
              <a:buSzTx/>
              <a:buFontTx/>
              <a:buNone/>
              <a:defRPr sz="3050">
                <a:solidFill>
                  <a:srgbClr val="282828"/>
                </a:solidFill>
              </a:defRPr>
            </a:lvl1pPr>
          </a:lstStyle>
          <a:p>
            <a:pPr marL="12498" marR="0" lvl="0" indent="0" algn="l" defTabSz="449939">
              <a:lnSpc>
                <a:spcPct val="100000"/>
              </a:lnSpc>
              <a:spcBef>
                <a:spcPts val="109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3300" b="0" i="0" u="none" strike="noStrike" cap="none" spc="50">
                <a:ln>
                  <a:noFill/>
                </a:ln>
                <a:solidFill>
                  <a:srgbClr val="1A1919"/>
                </a:solidFill>
                <a:latin typeface="Tinkoff Sans"/>
                <a:cs typeface="Tinkoff Sans"/>
              </a:rPr>
              <a:t>Место</a:t>
            </a:r>
            <a:r>
              <a:rPr lang="ru-RU" sz="3300" b="0" i="0" u="none" strike="noStrike" cap="none" spc="112">
                <a:ln>
                  <a:noFill/>
                </a:ln>
                <a:solidFill>
                  <a:srgbClr val="1A1919"/>
                </a:solidFill>
                <a:latin typeface="Tinkoff Sans"/>
                <a:cs typeface="Tinkoff Sans"/>
              </a:rPr>
              <a:t> </a:t>
            </a:r>
            <a:r>
              <a:rPr lang="ru-RU" sz="3300" b="0" i="0" u="none" strike="noStrike" cap="none" spc="38">
                <a:ln>
                  <a:noFill/>
                </a:ln>
                <a:solidFill>
                  <a:srgbClr val="1A1919"/>
                </a:solidFill>
                <a:latin typeface="Tinkoff Sans"/>
                <a:cs typeface="Tinkoff Sans"/>
              </a:rPr>
              <a:t>для</a:t>
            </a:r>
            <a:r>
              <a:rPr lang="ru-RU" sz="3300" b="0" i="0" u="none" strike="noStrike" cap="none" spc="119">
                <a:ln>
                  <a:noFill/>
                </a:ln>
                <a:solidFill>
                  <a:srgbClr val="1A1919"/>
                </a:solidFill>
                <a:latin typeface="Tinkoff Sans"/>
                <a:cs typeface="Tinkoff Sans"/>
              </a:rPr>
              <a:t> </a:t>
            </a:r>
            <a:r>
              <a:rPr lang="ru-RU" sz="3300" b="0" i="0" u="none" strike="noStrike" cap="none" spc="54">
                <a:ln>
                  <a:noFill/>
                </a:ln>
                <a:solidFill>
                  <a:srgbClr val="1A1919"/>
                </a:solidFill>
                <a:latin typeface="Tinkoff Sans"/>
                <a:cs typeface="Tinkoff Sans"/>
              </a:rPr>
              <a:t>дополнительного</a:t>
            </a:r>
            <a:r>
              <a:rPr lang="ru-RU" sz="3300" b="0" i="0" u="none" strike="noStrike" cap="none" spc="119">
                <a:ln>
                  <a:noFill/>
                </a:ln>
                <a:solidFill>
                  <a:srgbClr val="1A1919"/>
                </a:solidFill>
                <a:latin typeface="Tinkoff Sans"/>
                <a:cs typeface="Tinkoff Sans"/>
              </a:rPr>
              <a:t> </a:t>
            </a:r>
            <a:r>
              <a:rPr lang="ru-RU" sz="3300" b="0" i="0" u="none" strike="noStrike" cap="none" spc="50">
                <a:ln>
                  <a:noFill/>
                </a:ln>
                <a:solidFill>
                  <a:srgbClr val="1A1919"/>
                </a:solidFill>
                <a:latin typeface="Tinkoff Sans"/>
                <a:cs typeface="Tinkoff Sans"/>
              </a:rPr>
              <a:t>текста</a:t>
            </a:r>
            <a:r>
              <a:rPr lang="ru-RU" sz="3300" b="0" i="0" u="none" strike="noStrike" cap="none" spc="119">
                <a:ln>
                  <a:noFill/>
                </a:ln>
                <a:solidFill>
                  <a:srgbClr val="1A1919"/>
                </a:solidFill>
                <a:latin typeface="Tinkoff Sans"/>
                <a:cs typeface="Tinkoff Sans"/>
              </a:rPr>
              <a:t> </a:t>
            </a:r>
            <a:r>
              <a:rPr lang="ru-RU" sz="3300" b="0" i="0" u="none" strike="noStrike" cap="none" spc="50">
                <a:ln>
                  <a:noFill/>
                </a:ln>
                <a:solidFill>
                  <a:srgbClr val="1A1919"/>
                </a:solidFill>
                <a:latin typeface="Tinkoff Sans"/>
                <a:cs typeface="Tinkoff Sans"/>
              </a:rPr>
              <a:t>вашей</a:t>
            </a:r>
            <a:r>
              <a:rPr lang="ru-RU" sz="3300" b="0" i="0" u="none" strike="noStrike" cap="none" spc="119">
                <a:ln>
                  <a:noFill/>
                </a:ln>
                <a:solidFill>
                  <a:srgbClr val="1A1919"/>
                </a:solidFill>
                <a:latin typeface="Tinkoff Sans"/>
                <a:cs typeface="Tinkoff Sans"/>
              </a:rPr>
              <a:t> </a:t>
            </a:r>
            <a:r>
              <a:rPr lang="ru-RU" sz="3300" b="0" i="0" u="none" strike="noStrike" cap="none" spc="57">
                <a:ln>
                  <a:noFill/>
                </a:ln>
                <a:solidFill>
                  <a:srgbClr val="1A1919"/>
                </a:solidFill>
                <a:latin typeface="Tinkoff Sans"/>
                <a:cs typeface="Tinkoff Sans"/>
              </a:rPr>
              <a:t>презентации</a:t>
            </a:r>
            <a:endParaRPr lang="ru-RU" sz="33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</p:txBody>
      </p:sp>
      <p:sp>
        <p:nvSpPr>
          <p:cNvPr id="8" name="Текст 12"/>
          <p:cNvSpPr>
            <a:spLocks noGrp="1"/>
          </p:cNvSpPr>
          <p:nvPr>
            <p:ph type="body" sz="quarter" idx="22" hasCustomPrompt="1"/>
          </p:nvPr>
        </p:nvSpPr>
        <p:spPr bwMode="auto">
          <a:xfrm>
            <a:off x="712491" y="4642973"/>
            <a:ext cx="16949403" cy="1119597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marL="12498" marR="0" indent="0" algn="l" defTabSz="449939">
              <a:lnSpc>
                <a:spcPts val="9447"/>
              </a:lnSpc>
              <a:spcBef>
                <a:spcPts val="104"/>
              </a:spcBef>
              <a:spcAft>
                <a:spcPts val="0"/>
              </a:spcAft>
              <a:buClrTx/>
              <a:buSzTx/>
              <a:buFontTx/>
              <a:buNone/>
              <a:defRPr sz="5900" b="1" i="0">
                <a:latin typeface="Tinkoff Sans"/>
                <a:ea typeface="Tinkoff Sans"/>
              </a:defRPr>
            </a:lvl1pPr>
          </a:lstStyle>
          <a:p>
            <a:pPr marL="12498" marR="0" lvl="0" indent="0" algn="l" defTabSz="449939">
              <a:lnSpc>
                <a:spcPct val="100000"/>
              </a:lnSpc>
              <a:spcBef>
                <a:spcPts val="104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8750" b="0" i="0" u="none" strike="noStrike" cap="none" spc="0">
                <a:ln>
                  <a:noFill/>
                </a:ln>
                <a:solidFill>
                  <a:srgbClr val="282828"/>
                </a:solidFill>
                <a:latin typeface="Tinkoff Sans"/>
                <a:cs typeface="Tinkoff Sans"/>
              </a:rPr>
              <a:t>Заголовок</a:t>
            </a:r>
            <a:r>
              <a:rPr lang="ru-RU" sz="8750" b="0" i="0" u="none" strike="noStrike" cap="none" spc="-23">
                <a:ln>
                  <a:noFill/>
                </a:ln>
                <a:solidFill>
                  <a:srgbClr val="282828"/>
                </a:solidFill>
                <a:latin typeface="Tinkoff Sans"/>
                <a:cs typeface="Tinkoff Sans"/>
              </a:rPr>
              <a:t> </a:t>
            </a:r>
            <a:r>
              <a:rPr lang="ru-RU" sz="8750" b="0" i="0" u="none" strike="noStrike" cap="none" spc="0">
                <a:ln>
                  <a:noFill/>
                </a:ln>
                <a:solidFill>
                  <a:srgbClr val="282828"/>
                </a:solidFill>
                <a:latin typeface="Tinkoff Sans"/>
                <a:cs typeface="Tinkoff Sans"/>
              </a:rPr>
              <a:t>вашей</a:t>
            </a:r>
            <a:r>
              <a:rPr lang="ru-RU" sz="8750" b="0" i="0" u="none" strike="noStrike" cap="none" spc="-19">
                <a:ln>
                  <a:noFill/>
                </a:ln>
                <a:solidFill>
                  <a:srgbClr val="282828"/>
                </a:solidFill>
                <a:latin typeface="Tinkoff Sans"/>
                <a:cs typeface="Tinkoff Sans"/>
              </a:rPr>
              <a:t> </a:t>
            </a:r>
            <a:r>
              <a:rPr lang="ru-RU" sz="8750" b="0" i="0" u="none" strike="noStrike" cap="none" spc="0">
                <a:ln>
                  <a:noFill/>
                </a:ln>
                <a:solidFill>
                  <a:srgbClr val="282828"/>
                </a:solidFill>
                <a:latin typeface="Tinkoff Sans"/>
                <a:cs typeface="Tinkoff Sans"/>
              </a:rPr>
              <a:t>презентации</a:t>
            </a:r>
            <a:endParaRPr lang="ru-RU" sz="875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</p:txBody>
      </p:sp>
      <p:pic>
        <p:nvPicPr>
          <p:cNvPr id="3" name="Рисунок 2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212995" y="351064"/>
            <a:ext cx="3888000" cy="15228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Blank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/>
          <a:srcRect l="0" t="0" r="11256" b="18587"/>
          <a:stretch/>
        </p:blipFill>
        <p:spPr bwMode="auto">
          <a:xfrm>
            <a:off x="7634177" y="0"/>
            <a:ext cx="12165123" cy="11160125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212995" y="351064"/>
            <a:ext cx="3888000" cy="15228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ТС заголовок в 4 строки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Прямоугольник с одним усеченным и одним скругленным углом 1"/>
          <p:cNvSpPr/>
          <p:nvPr userDrawn="1"/>
        </p:nvSpPr>
        <p:spPr bwMode="auto">
          <a:xfrm rot="10800000">
            <a:off x="-6351" y="-18661"/>
            <a:ext cx="4544483" cy="11191876"/>
          </a:xfrm>
          <a:custGeom>
            <a:avLst/>
            <a:gdLst>
              <a:gd name="connsiteX0" fmla="*/ 1613624 w 4538133"/>
              <a:gd name="connsiteY0" fmla="*/ 0 h 11160126"/>
              <a:gd name="connsiteX1" fmla="*/ 4538133 w 4538133"/>
              <a:gd name="connsiteY1" fmla="*/ 0 h 11160126"/>
              <a:gd name="connsiteX2" fmla="*/ 4538133 w 4538133"/>
              <a:gd name="connsiteY2" fmla="*/ 0 h 11160126"/>
              <a:gd name="connsiteX3" fmla="*/ 4538133 w 4538133"/>
              <a:gd name="connsiteY3" fmla="*/ 11160126 h 11160126"/>
              <a:gd name="connsiteX4" fmla="*/ 0 w 4538133"/>
              <a:gd name="connsiteY4" fmla="*/ 11160126 h 11160126"/>
              <a:gd name="connsiteX5" fmla="*/ 0 w 4538133"/>
              <a:gd name="connsiteY5" fmla="*/ 1613624 h 11160126"/>
              <a:gd name="connsiteX6" fmla="*/ 1613624 w 4538133"/>
              <a:gd name="connsiteY6" fmla="*/ 0 h 11160126"/>
              <a:gd name="connsiteX0" fmla="*/ 1613624 w 4538133"/>
              <a:gd name="connsiteY0" fmla="*/ 0 h 11191876"/>
              <a:gd name="connsiteX1" fmla="*/ 4538133 w 4538133"/>
              <a:gd name="connsiteY1" fmla="*/ 31750 h 11191876"/>
              <a:gd name="connsiteX2" fmla="*/ 4538133 w 4538133"/>
              <a:gd name="connsiteY2" fmla="*/ 31750 h 11191876"/>
              <a:gd name="connsiteX3" fmla="*/ 4538133 w 4538133"/>
              <a:gd name="connsiteY3" fmla="*/ 11191876 h 11191876"/>
              <a:gd name="connsiteX4" fmla="*/ 0 w 4538133"/>
              <a:gd name="connsiteY4" fmla="*/ 11191876 h 11191876"/>
              <a:gd name="connsiteX5" fmla="*/ 0 w 4538133"/>
              <a:gd name="connsiteY5" fmla="*/ 1645374 h 11191876"/>
              <a:gd name="connsiteX6" fmla="*/ 1613624 w 4538133"/>
              <a:gd name="connsiteY6" fmla="*/ 0 h 11191876"/>
              <a:gd name="connsiteX0" fmla="*/ 1613624 w 4544483"/>
              <a:gd name="connsiteY0" fmla="*/ 0 h 11191876"/>
              <a:gd name="connsiteX1" fmla="*/ 4538133 w 4544483"/>
              <a:gd name="connsiteY1" fmla="*/ 31750 h 11191876"/>
              <a:gd name="connsiteX2" fmla="*/ 4544483 w 4544483"/>
              <a:gd name="connsiteY2" fmla="*/ 0 h 11191876"/>
              <a:gd name="connsiteX3" fmla="*/ 4538133 w 4544483"/>
              <a:gd name="connsiteY3" fmla="*/ 11191876 h 11191876"/>
              <a:gd name="connsiteX4" fmla="*/ 0 w 4544483"/>
              <a:gd name="connsiteY4" fmla="*/ 11191876 h 11191876"/>
              <a:gd name="connsiteX5" fmla="*/ 0 w 4544483"/>
              <a:gd name="connsiteY5" fmla="*/ 1645374 h 11191876"/>
              <a:gd name="connsiteX6" fmla="*/ 1613624 w 4544483"/>
              <a:gd name="connsiteY6" fmla="*/ 0 h 11191876"/>
              <a:gd name="connsiteX0" fmla="*/ 1613624 w 4544483"/>
              <a:gd name="connsiteY0" fmla="*/ 0 h 11191876"/>
              <a:gd name="connsiteX1" fmla="*/ 4512733 w 4544483"/>
              <a:gd name="connsiteY1" fmla="*/ 12700 h 11191876"/>
              <a:gd name="connsiteX2" fmla="*/ 4544483 w 4544483"/>
              <a:gd name="connsiteY2" fmla="*/ 0 h 11191876"/>
              <a:gd name="connsiteX3" fmla="*/ 4538133 w 4544483"/>
              <a:gd name="connsiteY3" fmla="*/ 11191876 h 11191876"/>
              <a:gd name="connsiteX4" fmla="*/ 0 w 4544483"/>
              <a:gd name="connsiteY4" fmla="*/ 11191876 h 11191876"/>
              <a:gd name="connsiteX5" fmla="*/ 0 w 4544483"/>
              <a:gd name="connsiteY5" fmla="*/ 1645374 h 11191876"/>
              <a:gd name="connsiteX6" fmla="*/ 1613624 w 4544483"/>
              <a:gd name="connsiteY6" fmla="*/ 0 h 11191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44483" h="11191876" fill="norm" stroke="1" extrusionOk="0">
                <a:moveTo>
                  <a:pt x="1613624" y="0"/>
                </a:moveTo>
                <a:lnTo>
                  <a:pt x="4512733" y="12700"/>
                </a:lnTo>
                <a:lnTo>
                  <a:pt x="4544483" y="0"/>
                </a:lnTo>
                <a:cubicBezTo>
                  <a:pt x="4542366" y="3730625"/>
                  <a:pt x="4540250" y="7461251"/>
                  <a:pt x="4538133" y="11191876"/>
                </a:cubicBezTo>
                <a:lnTo>
                  <a:pt x="0" y="11191876"/>
                </a:lnTo>
                <a:lnTo>
                  <a:pt x="0" y="1645374"/>
                </a:lnTo>
                <a:cubicBezTo>
                  <a:pt x="0" y="754194"/>
                  <a:pt x="722444" y="0"/>
                  <a:pt x="1613624" y="0"/>
                </a:cubicBez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 lim="8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ru-RU" sz="1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</p:txBody>
      </p:sp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208465" y="347498"/>
            <a:ext cx="3888000" cy="1522801"/>
          </a:xfrm>
          <a:prstGeom prst="rect">
            <a:avLst/>
          </a:prstGeom>
        </p:spPr>
      </p:pic>
      <p:sp>
        <p:nvSpPr>
          <p:cNvPr id="6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Title Slide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46_Custom Layou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Picture Placeholder 12"/>
          <p:cNvSpPr>
            <a:spLocks noGrp="1"/>
          </p:cNvSpPr>
          <p:nvPr>
            <p:ph type="pic" sz="quarter" idx="11"/>
          </p:nvPr>
        </p:nvSpPr>
        <p:spPr bwMode="auto">
          <a:xfrm>
            <a:off x="5" y="-7289"/>
            <a:ext cx="7925031" cy="10448277"/>
          </a:xfrm>
          <a:custGeom>
            <a:avLst/>
            <a:gdLst>
              <a:gd name="connsiteX0" fmla="*/ 0 w 4648201"/>
              <a:gd name="connsiteY0" fmla="*/ 0 h 5567081"/>
              <a:gd name="connsiteX1" fmla="*/ 4648201 w 4648201"/>
              <a:gd name="connsiteY1" fmla="*/ 0 h 5567081"/>
              <a:gd name="connsiteX2" fmla="*/ 4648201 w 4648201"/>
              <a:gd name="connsiteY2" fmla="*/ 4551061 h 5567081"/>
              <a:gd name="connsiteX3" fmla="*/ 3632181 w 4648201"/>
              <a:gd name="connsiteY3" fmla="*/ 5567081 h 5567081"/>
              <a:gd name="connsiteX4" fmla="*/ 0 w 4648201"/>
              <a:gd name="connsiteY4" fmla="*/ 5567081 h 5567081"/>
              <a:gd name="connsiteX0" fmla="*/ 0 w 4648201"/>
              <a:gd name="connsiteY0" fmla="*/ 0 h 5567081"/>
              <a:gd name="connsiteX1" fmla="*/ 4648201 w 4648201"/>
              <a:gd name="connsiteY1" fmla="*/ 0 h 5567081"/>
              <a:gd name="connsiteX2" fmla="*/ 4648201 w 4648201"/>
              <a:gd name="connsiteY2" fmla="*/ 4551061 h 5567081"/>
              <a:gd name="connsiteX3" fmla="*/ 3632181 w 4648201"/>
              <a:gd name="connsiteY3" fmla="*/ 5567081 h 5567081"/>
              <a:gd name="connsiteX4" fmla="*/ 602995 w 4648201"/>
              <a:gd name="connsiteY4" fmla="*/ 5544307 h 5567081"/>
              <a:gd name="connsiteX5" fmla="*/ 0 w 4648201"/>
              <a:gd name="connsiteY5" fmla="*/ 0 h 5567081"/>
              <a:gd name="connsiteX0" fmla="*/ 0 w 4099045"/>
              <a:gd name="connsiteY0" fmla="*/ 0 h 5578469"/>
              <a:gd name="connsiteX1" fmla="*/ 4099045 w 4099045"/>
              <a:gd name="connsiteY1" fmla="*/ 11388 h 5578469"/>
              <a:gd name="connsiteX2" fmla="*/ 4099045 w 4099045"/>
              <a:gd name="connsiteY2" fmla="*/ 4562449 h 5578469"/>
              <a:gd name="connsiteX3" fmla="*/ 3083025 w 4099045"/>
              <a:gd name="connsiteY3" fmla="*/ 5578469 h 5578469"/>
              <a:gd name="connsiteX4" fmla="*/ 53839 w 4099045"/>
              <a:gd name="connsiteY4" fmla="*/ 5555695 h 5578469"/>
              <a:gd name="connsiteX5" fmla="*/ 0 w 4099045"/>
              <a:gd name="connsiteY5" fmla="*/ 0 h 5578469"/>
              <a:gd name="connsiteX0" fmla="*/ 0 w 4099045"/>
              <a:gd name="connsiteY0" fmla="*/ 0 h 5578469"/>
              <a:gd name="connsiteX1" fmla="*/ 4099045 w 4099045"/>
              <a:gd name="connsiteY1" fmla="*/ 11388 h 5578469"/>
              <a:gd name="connsiteX2" fmla="*/ 4099045 w 4099045"/>
              <a:gd name="connsiteY2" fmla="*/ 4562449 h 5578469"/>
              <a:gd name="connsiteX3" fmla="*/ 3083025 w 4099045"/>
              <a:gd name="connsiteY3" fmla="*/ 5578469 h 5578469"/>
              <a:gd name="connsiteX4" fmla="*/ 91526 w 4099045"/>
              <a:gd name="connsiteY4" fmla="*/ 5555695 h 5578469"/>
              <a:gd name="connsiteX5" fmla="*/ 0 w 4099045"/>
              <a:gd name="connsiteY5" fmla="*/ 0 h 5578469"/>
              <a:gd name="connsiteX0" fmla="*/ 0 w 4099045"/>
              <a:gd name="connsiteY0" fmla="*/ 0 h 5578469"/>
              <a:gd name="connsiteX1" fmla="*/ 4099045 w 4099045"/>
              <a:gd name="connsiteY1" fmla="*/ 11388 h 5578469"/>
              <a:gd name="connsiteX2" fmla="*/ 4099045 w 4099045"/>
              <a:gd name="connsiteY2" fmla="*/ 4562449 h 5578469"/>
              <a:gd name="connsiteX3" fmla="*/ 3083025 w 4099045"/>
              <a:gd name="connsiteY3" fmla="*/ 5578469 h 5578469"/>
              <a:gd name="connsiteX4" fmla="*/ 86142 w 4099045"/>
              <a:gd name="connsiteY4" fmla="*/ 5561389 h 5578469"/>
              <a:gd name="connsiteX5" fmla="*/ 0 w 4099045"/>
              <a:gd name="connsiteY5" fmla="*/ 0 h 5578469"/>
              <a:gd name="connsiteX0" fmla="*/ 247659 w 4012903"/>
              <a:gd name="connsiteY0" fmla="*/ 0 h 5578469"/>
              <a:gd name="connsiteX1" fmla="*/ 4012903 w 4012903"/>
              <a:gd name="connsiteY1" fmla="*/ 11388 h 5578469"/>
              <a:gd name="connsiteX2" fmla="*/ 4012903 w 4012903"/>
              <a:gd name="connsiteY2" fmla="*/ 4562449 h 5578469"/>
              <a:gd name="connsiteX3" fmla="*/ 2996883 w 4012903"/>
              <a:gd name="connsiteY3" fmla="*/ 5578469 h 5578469"/>
              <a:gd name="connsiteX4" fmla="*/ 0 w 4012903"/>
              <a:gd name="connsiteY4" fmla="*/ 5561389 h 5578469"/>
              <a:gd name="connsiteX5" fmla="*/ 247659 w 4012903"/>
              <a:gd name="connsiteY5" fmla="*/ 0 h 5578469"/>
              <a:gd name="connsiteX0" fmla="*/ 1 w 4012903"/>
              <a:gd name="connsiteY0" fmla="*/ 0 h 5584163"/>
              <a:gd name="connsiteX1" fmla="*/ 4012903 w 4012903"/>
              <a:gd name="connsiteY1" fmla="*/ 17082 h 5584163"/>
              <a:gd name="connsiteX2" fmla="*/ 4012903 w 4012903"/>
              <a:gd name="connsiteY2" fmla="*/ 4568143 h 5584163"/>
              <a:gd name="connsiteX3" fmla="*/ 2996883 w 4012903"/>
              <a:gd name="connsiteY3" fmla="*/ 5584163 h 5584163"/>
              <a:gd name="connsiteX4" fmla="*/ 0 w 4012903"/>
              <a:gd name="connsiteY4" fmla="*/ 5567083 h 5584163"/>
              <a:gd name="connsiteX5" fmla="*/ 1 w 4012903"/>
              <a:gd name="connsiteY5" fmla="*/ 0 h 5584163"/>
              <a:gd name="connsiteX0" fmla="*/ 0 w 4018286"/>
              <a:gd name="connsiteY0" fmla="*/ 130951 h 5567081"/>
              <a:gd name="connsiteX1" fmla="*/ 4018286 w 4018286"/>
              <a:gd name="connsiteY1" fmla="*/ 0 h 5567081"/>
              <a:gd name="connsiteX2" fmla="*/ 4018286 w 4018286"/>
              <a:gd name="connsiteY2" fmla="*/ 4551061 h 5567081"/>
              <a:gd name="connsiteX3" fmla="*/ 3002266 w 4018286"/>
              <a:gd name="connsiteY3" fmla="*/ 5567081 h 5567081"/>
              <a:gd name="connsiteX4" fmla="*/ 5383 w 4018286"/>
              <a:gd name="connsiteY4" fmla="*/ 5550001 h 5567081"/>
              <a:gd name="connsiteX5" fmla="*/ 0 w 4018286"/>
              <a:gd name="connsiteY5" fmla="*/ 130951 h 5567081"/>
              <a:gd name="connsiteX0" fmla="*/ 5385 w 4012903"/>
              <a:gd name="connsiteY0" fmla="*/ 11387 h 5567081"/>
              <a:gd name="connsiteX1" fmla="*/ 4012903 w 4012903"/>
              <a:gd name="connsiteY1" fmla="*/ 0 h 5567081"/>
              <a:gd name="connsiteX2" fmla="*/ 4012903 w 4012903"/>
              <a:gd name="connsiteY2" fmla="*/ 4551061 h 5567081"/>
              <a:gd name="connsiteX3" fmla="*/ 2996883 w 4012903"/>
              <a:gd name="connsiteY3" fmla="*/ 5567081 h 5567081"/>
              <a:gd name="connsiteX4" fmla="*/ 0 w 4012903"/>
              <a:gd name="connsiteY4" fmla="*/ 5550001 h 5567081"/>
              <a:gd name="connsiteX5" fmla="*/ 5385 w 4012903"/>
              <a:gd name="connsiteY5" fmla="*/ 11387 h 55670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12903" h="5567081" fill="norm" stroke="1" extrusionOk="0">
                <a:moveTo>
                  <a:pt x="5385" y="11387"/>
                </a:moveTo>
                <a:lnTo>
                  <a:pt x="4012903" y="0"/>
                </a:lnTo>
                <a:lnTo>
                  <a:pt x="4012903" y="4551061"/>
                </a:lnTo>
                <a:cubicBezTo>
                  <a:pt x="4012903" y="5112193"/>
                  <a:pt x="3558015" y="5567081"/>
                  <a:pt x="2996883" y="5567081"/>
                </a:cubicBezTo>
                <a:lnTo>
                  <a:pt x="0" y="5550001"/>
                </a:lnTo>
                <a:cubicBezTo>
                  <a:pt x="0" y="3694307"/>
                  <a:pt x="5385" y="1867081"/>
                  <a:pt x="5385" y="11387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lIns="0" rIns="0"/>
          <a:lstStyle>
            <a:lvl1pPr>
              <a:defRPr>
                <a:noFill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4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8_ТС заголовок в 1 строку c картинко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Рисунок 7"/>
          <p:cNvSpPr>
            <a:spLocks noGrp="1"/>
          </p:cNvSpPr>
          <p:nvPr>
            <p:ph type="pic" sz="quarter" idx="11"/>
          </p:nvPr>
        </p:nvSpPr>
        <p:spPr bwMode="auto">
          <a:xfrm>
            <a:off x="11563859" y="5544"/>
            <a:ext cx="8234700" cy="10435444"/>
          </a:xfrm>
          <a:custGeom>
            <a:avLst/>
            <a:gdLst>
              <a:gd name="connsiteX0" fmla="*/ 0 w 12661138"/>
              <a:gd name="connsiteY0" fmla="*/ 0 h 10296144"/>
              <a:gd name="connsiteX1" fmla="*/ 12661138 w 12661138"/>
              <a:gd name="connsiteY1" fmla="*/ 0 h 10296144"/>
              <a:gd name="connsiteX2" fmla="*/ 12661138 w 12661138"/>
              <a:gd name="connsiteY2" fmla="*/ 10296144 h 10296144"/>
              <a:gd name="connsiteX3" fmla="*/ 0 w 12661138"/>
              <a:gd name="connsiteY3" fmla="*/ 10296144 h 10296144"/>
              <a:gd name="connsiteX4" fmla="*/ 0 w 12661138"/>
              <a:gd name="connsiteY4" fmla="*/ 0 h 10296144"/>
              <a:gd name="connsiteX0" fmla="*/ 42418 w 12703556"/>
              <a:gd name="connsiteY0" fmla="*/ 0 h 10296144"/>
              <a:gd name="connsiteX1" fmla="*/ 12703556 w 12703556"/>
              <a:gd name="connsiteY1" fmla="*/ 0 h 10296144"/>
              <a:gd name="connsiteX2" fmla="*/ 12703556 w 12703556"/>
              <a:gd name="connsiteY2" fmla="*/ 10296144 h 10296144"/>
              <a:gd name="connsiteX3" fmla="*/ 42418 w 12703556"/>
              <a:gd name="connsiteY3" fmla="*/ 10296144 h 10296144"/>
              <a:gd name="connsiteX4" fmla="*/ 0 w 12703556"/>
              <a:gd name="connsiteY4" fmla="*/ 8814816 h 10296144"/>
              <a:gd name="connsiteX5" fmla="*/ 42418 w 12703556"/>
              <a:gd name="connsiteY5" fmla="*/ 0 h 10296144"/>
              <a:gd name="connsiteX0" fmla="*/ 42418 w 12703556"/>
              <a:gd name="connsiteY0" fmla="*/ 0 h 10296144"/>
              <a:gd name="connsiteX1" fmla="*/ 12703556 w 12703556"/>
              <a:gd name="connsiteY1" fmla="*/ 0 h 10296144"/>
              <a:gd name="connsiteX2" fmla="*/ 12703556 w 12703556"/>
              <a:gd name="connsiteY2" fmla="*/ 10296144 h 10296144"/>
              <a:gd name="connsiteX3" fmla="*/ 1645920 w 12703556"/>
              <a:gd name="connsiteY3" fmla="*/ 10296144 h 10296144"/>
              <a:gd name="connsiteX4" fmla="*/ 42418 w 12703556"/>
              <a:gd name="connsiteY4" fmla="*/ 10296144 h 10296144"/>
              <a:gd name="connsiteX5" fmla="*/ 0 w 12703556"/>
              <a:gd name="connsiteY5" fmla="*/ 8814816 h 10296144"/>
              <a:gd name="connsiteX6" fmla="*/ 42418 w 12703556"/>
              <a:gd name="connsiteY6" fmla="*/ 0 h 10296144"/>
              <a:gd name="connsiteX0" fmla="*/ 133979 w 12795117"/>
              <a:gd name="connsiteY0" fmla="*/ 0 h 10405872"/>
              <a:gd name="connsiteX1" fmla="*/ 12795117 w 12795117"/>
              <a:gd name="connsiteY1" fmla="*/ 0 h 10405872"/>
              <a:gd name="connsiteX2" fmla="*/ 12795117 w 12795117"/>
              <a:gd name="connsiteY2" fmla="*/ 10296144 h 10405872"/>
              <a:gd name="connsiteX3" fmla="*/ 1737481 w 12795117"/>
              <a:gd name="connsiteY3" fmla="*/ 10296144 h 10405872"/>
              <a:gd name="connsiteX4" fmla="*/ 133979 w 12795117"/>
              <a:gd name="connsiteY4" fmla="*/ 10296144 h 10405872"/>
              <a:gd name="connsiteX5" fmla="*/ 91561 w 12795117"/>
              <a:gd name="connsiteY5" fmla="*/ 8814816 h 10405872"/>
              <a:gd name="connsiteX6" fmla="*/ 133979 w 12795117"/>
              <a:gd name="connsiteY6" fmla="*/ 0 h 10405872"/>
              <a:gd name="connsiteX0" fmla="*/ 42418 w 12703556"/>
              <a:gd name="connsiteY0" fmla="*/ 0 h 10296144"/>
              <a:gd name="connsiteX1" fmla="*/ 12703556 w 12703556"/>
              <a:gd name="connsiteY1" fmla="*/ 0 h 10296144"/>
              <a:gd name="connsiteX2" fmla="*/ 12703556 w 12703556"/>
              <a:gd name="connsiteY2" fmla="*/ 10296144 h 10296144"/>
              <a:gd name="connsiteX3" fmla="*/ 1645920 w 12703556"/>
              <a:gd name="connsiteY3" fmla="*/ 10296144 h 10296144"/>
              <a:gd name="connsiteX4" fmla="*/ 444754 w 12703556"/>
              <a:gd name="connsiteY4" fmla="*/ 10021824 h 10296144"/>
              <a:gd name="connsiteX5" fmla="*/ 0 w 12703556"/>
              <a:gd name="connsiteY5" fmla="*/ 8814816 h 10296144"/>
              <a:gd name="connsiteX6" fmla="*/ 42418 w 12703556"/>
              <a:gd name="connsiteY6" fmla="*/ 0 h 10296144"/>
              <a:gd name="connsiteX0" fmla="*/ 69850 w 12730988"/>
              <a:gd name="connsiteY0" fmla="*/ 0 h 10346356"/>
              <a:gd name="connsiteX1" fmla="*/ 12730988 w 12730988"/>
              <a:gd name="connsiteY1" fmla="*/ 0 h 10346356"/>
              <a:gd name="connsiteX2" fmla="*/ 12730988 w 12730988"/>
              <a:gd name="connsiteY2" fmla="*/ 10296144 h 10346356"/>
              <a:gd name="connsiteX3" fmla="*/ 1673352 w 12730988"/>
              <a:gd name="connsiteY3" fmla="*/ 10296144 h 10346356"/>
              <a:gd name="connsiteX4" fmla="*/ 472186 w 12730988"/>
              <a:gd name="connsiteY4" fmla="*/ 10021824 h 10346356"/>
              <a:gd name="connsiteX5" fmla="*/ 0 w 12730988"/>
              <a:gd name="connsiteY5" fmla="*/ 7306056 h 10346356"/>
              <a:gd name="connsiteX6" fmla="*/ 69850 w 12730988"/>
              <a:gd name="connsiteY6" fmla="*/ 0 h 10346356"/>
              <a:gd name="connsiteX0" fmla="*/ 93390 w 12754528"/>
              <a:gd name="connsiteY0" fmla="*/ 0 h 10340937"/>
              <a:gd name="connsiteX1" fmla="*/ 12754528 w 12754528"/>
              <a:gd name="connsiteY1" fmla="*/ 0 h 10340937"/>
              <a:gd name="connsiteX2" fmla="*/ 12754528 w 12754528"/>
              <a:gd name="connsiteY2" fmla="*/ 10296144 h 10340937"/>
              <a:gd name="connsiteX3" fmla="*/ 3955460 w 12754528"/>
              <a:gd name="connsiteY3" fmla="*/ 10287000 h 10340937"/>
              <a:gd name="connsiteX4" fmla="*/ 495726 w 12754528"/>
              <a:gd name="connsiteY4" fmla="*/ 10021824 h 10340937"/>
              <a:gd name="connsiteX5" fmla="*/ 23540 w 12754528"/>
              <a:gd name="connsiteY5" fmla="*/ 7306056 h 10340937"/>
              <a:gd name="connsiteX6" fmla="*/ 93390 w 12754528"/>
              <a:gd name="connsiteY6" fmla="*/ 0 h 10340937"/>
              <a:gd name="connsiteX0" fmla="*/ 69850 w 12730988"/>
              <a:gd name="connsiteY0" fmla="*/ 0 h 10296144"/>
              <a:gd name="connsiteX1" fmla="*/ 12730988 w 12730988"/>
              <a:gd name="connsiteY1" fmla="*/ 0 h 10296144"/>
              <a:gd name="connsiteX2" fmla="*/ 12730988 w 12730988"/>
              <a:gd name="connsiteY2" fmla="*/ 10296144 h 10296144"/>
              <a:gd name="connsiteX3" fmla="*/ 3931920 w 12730988"/>
              <a:gd name="connsiteY3" fmla="*/ 10287000 h 10296144"/>
              <a:gd name="connsiteX4" fmla="*/ 737362 w 12730988"/>
              <a:gd name="connsiteY4" fmla="*/ 9848088 h 10296144"/>
              <a:gd name="connsiteX5" fmla="*/ 0 w 12730988"/>
              <a:gd name="connsiteY5" fmla="*/ 7306056 h 10296144"/>
              <a:gd name="connsiteX6" fmla="*/ 69850 w 12730988"/>
              <a:gd name="connsiteY6" fmla="*/ 0 h 10296144"/>
              <a:gd name="connsiteX0" fmla="*/ 69850 w 12730988"/>
              <a:gd name="connsiteY0" fmla="*/ 0 h 10312880"/>
              <a:gd name="connsiteX1" fmla="*/ 12730988 w 12730988"/>
              <a:gd name="connsiteY1" fmla="*/ 0 h 10312880"/>
              <a:gd name="connsiteX2" fmla="*/ 12730988 w 12730988"/>
              <a:gd name="connsiteY2" fmla="*/ 10296144 h 10312880"/>
              <a:gd name="connsiteX3" fmla="*/ 3931920 w 12730988"/>
              <a:gd name="connsiteY3" fmla="*/ 10287000 h 10312880"/>
              <a:gd name="connsiteX4" fmla="*/ 737362 w 12730988"/>
              <a:gd name="connsiteY4" fmla="*/ 9848088 h 10312880"/>
              <a:gd name="connsiteX5" fmla="*/ 0 w 12730988"/>
              <a:gd name="connsiteY5" fmla="*/ 7306056 h 10312880"/>
              <a:gd name="connsiteX6" fmla="*/ 69850 w 12730988"/>
              <a:gd name="connsiteY6" fmla="*/ 0 h 10312880"/>
              <a:gd name="connsiteX0" fmla="*/ 69850 w 12730988"/>
              <a:gd name="connsiteY0" fmla="*/ 0 h 10315822"/>
              <a:gd name="connsiteX1" fmla="*/ 12730988 w 12730988"/>
              <a:gd name="connsiteY1" fmla="*/ 0 h 10315822"/>
              <a:gd name="connsiteX2" fmla="*/ 12730988 w 12730988"/>
              <a:gd name="connsiteY2" fmla="*/ 10296144 h 10315822"/>
              <a:gd name="connsiteX3" fmla="*/ 3931920 w 12730988"/>
              <a:gd name="connsiteY3" fmla="*/ 10287000 h 10315822"/>
              <a:gd name="connsiteX4" fmla="*/ 682498 w 12730988"/>
              <a:gd name="connsiteY4" fmla="*/ 9857232 h 10315822"/>
              <a:gd name="connsiteX5" fmla="*/ 0 w 12730988"/>
              <a:gd name="connsiteY5" fmla="*/ 7306056 h 10315822"/>
              <a:gd name="connsiteX6" fmla="*/ 69850 w 12730988"/>
              <a:gd name="connsiteY6" fmla="*/ 0 h 10315822"/>
              <a:gd name="connsiteX0" fmla="*/ 24142 w 12685280"/>
              <a:gd name="connsiteY0" fmla="*/ 0 h 10296144"/>
              <a:gd name="connsiteX1" fmla="*/ 12685280 w 12685280"/>
              <a:gd name="connsiteY1" fmla="*/ 0 h 10296144"/>
              <a:gd name="connsiteX2" fmla="*/ 12685280 w 12685280"/>
              <a:gd name="connsiteY2" fmla="*/ 10296144 h 10296144"/>
              <a:gd name="connsiteX3" fmla="*/ 3886212 w 12685280"/>
              <a:gd name="connsiteY3" fmla="*/ 10287000 h 10296144"/>
              <a:gd name="connsiteX4" fmla="*/ 636790 w 12685280"/>
              <a:gd name="connsiteY4" fmla="*/ 9857232 h 10296144"/>
              <a:gd name="connsiteX5" fmla="*/ 12 w 12685280"/>
              <a:gd name="connsiteY5" fmla="*/ 7342632 h 10296144"/>
              <a:gd name="connsiteX6" fmla="*/ 24142 w 12685280"/>
              <a:gd name="connsiteY6" fmla="*/ 0 h 10296144"/>
              <a:gd name="connsiteX0" fmla="*/ 26098 w 12687236"/>
              <a:gd name="connsiteY0" fmla="*/ 0 h 10296144"/>
              <a:gd name="connsiteX1" fmla="*/ 12687236 w 12687236"/>
              <a:gd name="connsiteY1" fmla="*/ 0 h 10296144"/>
              <a:gd name="connsiteX2" fmla="*/ 12687236 w 12687236"/>
              <a:gd name="connsiteY2" fmla="*/ 10296144 h 10296144"/>
              <a:gd name="connsiteX3" fmla="*/ 3888168 w 12687236"/>
              <a:gd name="connsiteY3" fmla="*/ 10287000 h 10296144"/>
              <a:gd name="connsiteX4" fmla="*/ 638746 w 12687236"/>
              <a:gd name="connsiteY4" fmla="*/ 9857232 h 10296144"/>
              <a:gd name="connsiteX5" fmla="*/ 1968 w 12687236"/>
              <a:gd name="connsiteY5" fmla="*/ 7342632 h 10296144"/>
              <a:gd name="connsiteX6" fmla="*/ 26098 w 12687236"/>
              <a:gd name="connsiteY6" fmla="*/ 0 h 10296144"/>
              <a:gd name="connsiteX0" fmla="*/ 26098 w 12687236"/>
              <a:gd name="connsiteY0" fmla="*/ 0 h 10319264"/>
              <a:gd name="connsiteX1" fmla="*/ 12687236 w 12687236"/>
              <a:gd name="connsiteY1" fmla="*/ 0 h 10319264"/>
              <a:gd name="connsiteX2" fmla="*/ 12687236 w 12687236"/>
              <a:gd name="connsiteY2" fmla="*/ 10296144 h 10319264"/>
              <a:gd name="connsiteX3" fmla="*/ 3881818 w 12687236"/>
              <a:gd name="connsiteY3" fmla="*/ 10318750 h 10319264"/>
              <a:gd name="connsiteX4" fmla="*/ 638746 w 12687236"/>
              <a:gd name="connsiteY4" fmla="*/ 9857232 h 10319264"/>
              <a:gd name="connsiteX5" fmla="*/ 1968 w 12687236"/>
              <a:gd name="connsiteY5" fmla="*/ 7342632 h 10319264"/>
              <a:gd name="connsiteX6" fmla="*/ 26098 w 12687236"/>
              <a:gd name="connsiteY6" fmla="*/ 0 h 10319264"/>
              <a:gd name="connsiteX0" fmla="*/ 26098 w 12687236"/>
              <a:gd name="connsiteY0" fmla="*/ 0 h 10319264"/>
              <a:gd name="connsiteX1" fmla="*/ 12687236 w 12687236"/>
              <a:gd name="connsiteY1" fmla="*/ 0 h 10319264"/>
              <a:gd name="connsiteX2" fmla="*/ 12687236 w 12687236"/>
              <a:gd name="connsiteY2" fmla="*/ 10296144 h 10319264"/>
              <a:gd name="connsiteX3" fmla="*/ 3881818 w 12687236"/>
              <a:gd name="connsiteY3" fmla="*/ 10318750 h 10319264"/>
              <a:gd name="connsiteX4" fmla="*/ 638746 w 12687236"/>
              <a:gd name="connsiteY4" fmla="*/ 9857232 h 10319264"/>
              <a:gd name="connsiteX5" fmla="*/ 1968 w 12687236"/>
              <a:gd name="connsiteY5" fmla="*/ 7342632 h 10319264"/>
              <a:gd name="connsiteX6" fmla="*/ 26098 w 12687236"/>
              <a:gd name="connsiteY6" fmla="*/ 0 h 10319264"/>
              <a:gd name="connsiteX0" fmla="*/ 26098 w 12687236"/>
              <a:gd name="connsiteY0" fmla="*/ 0 h 10320841"/>
              <a:gd name="connsiteX1" fmla="*/ 12687236 w 12687236"/>
              <a:gd name="connsiteY1" fmla="*/ 0 h 10320841"/>
              <a:gd name="connsiteX2" fmla="*/ 12687236 w 12687236"/>
              <a:gd name="connsiteY2" fmla="*/ 10296144 h 10320841"/>
              <a:gd name="connsiteX3" fmla="*/ 3881818 w 12687236"/>
              <a:gd name="connsiteY3" fmla="*/ 10318750 h 10320841"/>
              <a:gd name="connsiteX4" fmla="*/ 638746 w 12687236"/>
              <a:gd name="connsiteY4" fmla="*/ 9857232 h 10320841"/>
              <a:gd name="connsiteX5" fmla="*/ 1968 w 12687236"/>
              <a:gd name="connsiteY5" fmla="*/ 7342632 h 10320841"/>
              <a:gd name="connsiteX6" fmla="*/ 26098 w 12687236"/>
              <a:gd name="connsiteY6" fmla="*/ 0 h 10320841"/>
              <a:gd name="connsiteX0" fmla="*/ 26098 w 12687236"/>
              <a:gd name="connsiteY0" fmla="*/ 0 h 10357686"/>
              <a:gd name="connsiteX1" fmla="*/ 12687236 w 12687236"/>
              <a:gd name="connsiteY1" fmla="*/ 0 h 10357686"/>
              <a:gd name="connsiteX2" fmla="*/ 12687236 w 12687236"/>
              <a:gd name="connsiteY2" fmla="*/ 10296144 h 10357686"/>
              <a:gd name="connsiteX3" fmla="*/ 3881818 w 12687236"/>
              <a:gd name="connsiteY3" fmla="*/ 10318750 h 10357686"/>
              <a:gd name="connsiteX4" fmla="*/ 638746 w 12687236"/>
              <a:gd name="connsiteY4" fmla="*/ 9857232 h 10357686"/>
              <a:gd name="connsiteX5" fmla="*/ 1968 w 12687236"/>
              <a:gd name="connsiteY5" fmla="*/ 7342632 h 10357686"/>
              <a:gd name="connsiteX6" fmla="*/ 26098 w 12687236"/>
              <a:gd name="connsiteY6" fmla="*/ 0 h 10357686"/>
              <a:gd name="connsiteX0" fmla="*/ 26098 w 12687236"/>
              <a:gd name="connsiteY0" fmla="*/ 0 h 10325345"/>
              <a:gd name="connsiteX1" fmla="*/ 12687236 w 12687236"/>
              <a:gd name="connsiteY1" fmla="*/ 0 h 10325345"/>
              <a:gd name="connsiteX2" fmla="*/ 12687236 w 12687236"/>
              <a:gd name="connsiteY2" fmla="*/ 10296144 h 10325345"/>
              <a:gd name="connsiteX3" fmla="*/ 3881818 w 12687236"/>
              <a:gd name="connsiteY3" fmla="*/ 10318750 h 10325345"/>
              <a:gd name="connsiteX4" fmla="*/ 638746 w 12687236"/>
              <a:gd name="connsiteY4" fmla="*/ 9857232 h 10325345"/>
              <a:gd name="connsiteX5" fmla="*/ 1968 w 12687236"/>
              <a:gd name="connsiteY5" fmla="*/ 7342632 h 10325345"/>
              <a:gd name="connsiteX6" fmla="*/ 26098 w 12687236"/>
              <a:gd name="connsiteY6" fmla="*/ 0 h 10325345"/>
              <a:gd name="connsiteX0" fmla="*/ 38242 w 12699380"/>
              <a:gd name="connsiteY0" fmla="*/ 0 h 10321842"/>
              <a:gd name="connsiteX1" fmla="*/ 12699380 w 12699380"/>
              <a:gd name="connsiteY1" fmla="*/ 0 h 10321842"/>
              <a:gd name="connsiteX2" fmla="*/ 12699380 w 12699380"/>
              <a:gd name="connsiteY2" fmla="*/ 10296144 h 10321842"/>
              <a:gd name="connsiteX3" fmla="*/ 3893962 w 12699380"/>
              <a:gd name="connsiteY3" fmla="*/ 10318750 h 10321842"/>
              <a:gd name="connsiteX4" fmla="*/ 650890 w 12699380"/>
              <a:gd name="connsiteY4" fmla="*/ 9857232 h 10321842"/>
              <a:gd name="connsiteX5" fmla="*/ 1412 w 12699380"/>
              <a:gd name="connsiteY5" fmla="*/ 7126732 h 10321842"/>
              <a:gd name="connsiteX6" fmla="*/ 38242 w 12699380"/>
              <a:gd name="connsiteY6" fmla="*/ 0 h 10321842"/>
              <a:gd name="connsiteX0" fmla="*/ 50630 w 12711768"/>
              <a:gd name="connsiteY0" fmla="*/ 0 h 10320415"/>
              <a:gd name="connsiteX1" fmla="*/ 12711768 w 12711768"/>
              <a:gd name="connsiteY1" fmla="*/ 0 h 10320415"/>
              <a:gd name="connsiteX2" fmla="*/ 12711768 w 12711768"/>
              <a:gd name="connsiteY2" fmla="*/ 10296144 h 10320415"/>
              <a:gd name="connsiteX3" fmla="*/ 3906350 w 12711768"/>
              <a:gd name="connsiteY3" fmla="*/ 10318750 h 10320415"/>
              <a:gd name="connsiteX4" fmla="*/ 663278 w 12711768"/>
              <a:gd name="connsiteY4" fmla="*/ 9857232 h 10320415"/>
              <a:gd name="connsiteX5" fmla="*/ 1100 w 12711768"/>
              <a:gd name="connsiteY5" fmla="*/ 7221982 h 10320415"/>
              <a:gd name="connsiteX6" fmla="*/ 50630 w 12711768"/>
              <a:gd name="connsiteY6" fmla="*/ 0 h 10320415"/>
              <a:gd name="connsiteX0" fmla="*/ 56870 w 12718008"/>
              <a:gd name="connsiteY0" fmla="*/ 0 h 10319307"/>
              <a:gd name="connsiteX1" fmla="*/ 12718008 w 12718008"/>
              <a:gd name="connsiteY1" fmla="*/ 0 h 10319307"/>
              <a:gd name="connsiteX2" fmla="*/ 12718008 w 12718008"/>
              <a:gd name="connsiteY2" fmla="*/ 10296144 h 10319307"/>
              <a:gd name="connsiteX3" fmla="*/ 3912590 w 12718008"/>
              <a:gd name="connsiteY3" fmla="*/ 10318750 h 10319307"/>
              <a:gd name="connsiteX4" fmla="*/ 669518 w 12718008"/>
              <a:gd name="connsiteY4" fmla="*/ 9857232 h 10319307"/>
              <a:gd name="connsiteX5" fmla="*/ 990 w 12718008"/>
              <a:gd name="connsiteY5" fmla="*/ 7336282 h 10319307"/>
              <a:gd name="connsiteX6" fmla="*/ 56870 w 12718008"/>
              <a:gd name="connsiteY6" fmla="*/ 0 h 10319307"/>
              <a:gd name="connsiteX0" fmla="*/ 55992 w 12717130"/>
              <a:gd name="connsiteY0" fmla="*/ 0 h 10319307"/>
              <a:gd name="connsiteX1" fmla="*/ 12717130 w 12717130"/>
              <a:gd name="connsiteY1" fmla="*/ 0 h 10319307"/>
              <a:gd name="connsiteX2" fmla="*/ 12717130 w 12717130"/>
              <a:gd name="connsiteY2" fmla="*/ 10296144 h 10319307"/>
              <a:gd name="connsiteX3" fmla="*/ 3911712 w 12717130"/>
              <a:gd name="connsiteY3" fmla="*/ 10318750 h 10319307"/>
              <a:gd name="connsiteX4" fmla="*/ 668640 w 12717130"/>
              <a:gd name="connsiteY4" fmla="*/ 9857232 h 10319307"/>
              <a:gd name="connsiteX5" fmla="*/ 112 w 12717130"/>
              <a:gd name="connsiteY5" fmla="*/ 7336282 h 10319307"/>
              <a:gd name="connsiteX6" fmla="*/ 55992 w 12717130"/>
              <a:gd name="connsiteY6" fmla="*/ 0 h 10319307"/>
              <a:gd name="connsiteX0" fmla="*/ 43327 w 12704465"/>
              <a:gd name="connsiteY0" fmla="*/ 0 h 10319660"/>
              <a:gd name="connsiteX1" fmla="*/ 12704465 w 12704465"/>
              <a:gd name="connsiteY1" fmla="*/ 0 h 10319660"/>
              <a:gd name="connsiteX2" fmla="*/ 12704465 w 12704465"/>
              <a:gd name="connsiteY2" fmla="*/ 10296144 h 10319660"/>
              <a:gd name="connsiteX3" fmla="*/ 3899047 w 12704465"/>
              <a:gd name="connsiteY3" fmla="*/ 10318750 h 10319660"/>
              <a:gd name="connsiteX4" fmla="*/ 655975 w 12704465"/>
              <a:gd name="connsiteY4" fmla="*/ 9857232 h 10319660"/>
              <a:gd name="connsiteX5" fmla="*/ 147 w 12704465"/>
              <a:gd name="connsiteY5" fmla="*/ 7291832 h 10319660"/>
              <a:gd name="connsiteX6" fmla="*/ 43327 w 12704465"/>
              <a:gd name="connsiteY6" fmla="*/ 0 h 10319660"/>
              <a:gd name="connsiteX0" fmla="*/ 48833 w 12709971"/>
              <a:gd name="connsiteY0" fmla="*/ 0 h 10319660"/>
              <a:gd name="connsiteX1" fmla="*/ 12709971 w 12709971"/>
              <a:gd name="connsiteY1" fmla="*/ 0 h 10319660"/>
              <a:gd name="connsiteX2" fmla="*/ 12709971 w 12709971"/>
              <a:gd name="connsiteY2" fmla="*/ 10296144 h 10319660"/>
              <a:gd name="connsiteX3" fmla="*/ 3904553 w 12709971"/>
              <a:gd name="connsiteY3" fmla="*/ 10318750 h 10319660"/>
              <a:gd name="connsiteX4" fmla="*/ 661481 w 12709971"/>
              <a:gd name="connsiteY4" fmla="*/ 9857232 h 10319660"/>
              <a:gd name="connsiteX5" fmla="*/ 5653 w 12709971"/>
              <a:gd name="connsiteY5" fmla="*/ 7291832 h 10319660"/>
              <a:gd name="connsiteX6" fmla="*/ 48833 w 12709971"/>
              <a:gd name="connsiteY6" fmla="*/ 0 h 10319660"/>
              <a:gd name="connsiteX0" fmla="*/ 47927 w 12709065"/>
              <a:gd name="connsiteY0" fmla="*/ 0 h 10320373"/>
              <a:gd name="connsiteX1" fmla="*/ 12709065 w 12709065"/>
              <a:gd name="connsiteY1" fmla="*/ 0 h 10320373"/>
              <a:gd name="connsiteX2" fmla="*/ 12709065 w 12709065"/>
              <a:gd name="connsiteY2" fmla="*/ 10296144 h 10320373"/>
              <a:gd name="connsiteX3" fmla="*/ 3903647 w 12709065"/>
              <a:gd name="connsiteY3" fmla="*/ 10318750 h 10320373"/>
              <a:gd name="connsiteX4" fmla="*/ 660575 w 12709065"/>
              <a:gd name="connsiteY4" fmla="*/ 9857232 h 10320373"/>
              <a:gd name="connsiteX5" fmla="*/ 4747 w 12709065"/>
              <a:gd name="connsiteY5" fmla="*/ 7291832 h 10320373"/>
              <a:gd name="connsiteX6" fmla="*/ 47927 w 12709065"/>
              <a:gd name="connsiteY6" fmla="*/ 0 h 10320373"/>
              <a:gd name="connsiteX0" fmla="*/ 49627 w 12710765"/>
              <a:gd name="connsiteY0" fmla="*/ 0 h 10324956"/>
              <a:gd name="connsiteX1" fmla="*/ 12710765 w 12710765"/>
              <a:gd name="connsiteY1" fmla="*/ 0 h 10324956"/>
              <a:gd name="connsiteX2" fmla="*/ 12710765 w 12710765"/>
              <a:gd name="connsiteY2" fmla="*/ 10296144 h 10324956"/>
              <a:gd name="connsiteX3" fmla="*/ 3999558 w 12710765"/>
              <a:gd name="connsiteY3" fmla="*/ 10324291 h 10324956"/>
              <a:gd name="connsiteX4" fmla="*/ 662275 w 12710765"/>
              <a:gd name="connsiteY4" fmla="*/ 9857232 h 10324956"/>
              <a:gd name="connsiteX5" fmla="*/ 6447 w 12710765"/>
              <a:gd name="connsiteY5" fmla="*/ 7291832 h 10324956"/>
              <a:gd name="connsiteX6" fmla="*/ 49627 w 12710765"/>
              <a:gd name="connsiteY6" fmla="*/ 0 h 10324956"/>
              <a:gd name="connsiteX0" fmla="*/ 60198 w 12721336"/>
              <a:gd name="connsiteY0" fmla="*/ 0 h 10326025"/>
              <a:gd name="connsiteX1" fmla="*/ 12721336 w 12721336"/>
              <a:gd name="connsiteY1" fmla="*/ 0 h 10326025"/>
              <a:gd name="connsiteX2" fmla="*/ 12721336 w 12721336"/>
              <a:gd name="connsiteY2" fmla="*/ 10296144 h 10326025"/>
              <a:gd name="connsiteX3" fmla="*/ 4010129 w 12721336"/>
              <a:gd name="connsiteY3" fmla="*/ 10324291 h 10326025"/>
              <a:gd name="connsiteX4" fmla="*/ 672846 w 12721336"/>
              <a:gd name="connsiteY4" fmla="*/ 9857232 h 10326025"/>
              <a:gd name="connsiteX5" fmla="*/ 5934 w 12721336"/>
              <a:gd name="connsiteY5" fmla="*/ 7186538 h 10326025"/>
              <a:gd name="connsiteX6" fmla="*/ 60198 w 12721336"/>
              <a:gd name="connsiteY6" fmla="*/ 0 h 10326025"/>
              <a:gd name="connsiteX0" fmla="*/ 39121 w 12700259"/>
              <a:gd name="connsiteY0" fmla="*/ 0 h 10326244"/>
              <a:gd name="connsiteX1" fmla="*/ 12700259 w 12700259"/>
              <a:gd name="connsiteY1" fmla="*/ 0 h 10326244"/>
              <a:gd name="connsiteX2" fmla="*/ 12700259 w 12700259"/>
              <a:gd name="connsiteY2" fmla="*/ 10296144 h 10326244"/>
              <a:gd name="connsiteX3" fmla="*/ 3989052 w 12700259"/>
              <a:gd name="connsiteY3" fmla="*/ 10324291 h 10326244"/>
              <a:gd name="connsiteX4" fmla="*/ 651769 w 12700259"/>
              <a:gd name="connsiteY4" fmla="*/ 9857232 h 10326244"/>
              <a:gd name="connsiteX5" fmla="*/ 7025 w 12700259"/>
              <a:gd name="connsiteY5" fmla="*/ 7169913 h 10326244"/>
              <a:gd name="connsiteX6" fmla="*/ 39121 w 12700259"/>
              <a:gd name="connsiteY6" fmla="*/ 0 h 10326244"/>
              <a:gd name="connsiteX0" fmla="*/ 56185 w 12739491"/>
              <a:gd name="connsiteY0" fmla="*/ 5542 h 10326244"/>
              <a:gd name="connsiteX1" fmla="*/ 12739491 w 12739491"/>
              <a:gd name="connsiteY1" fmla="*/ 0 h 10326244"/>
              <a:gd name="connsiteX2" fmla="*/ 12739491 w 12739491"/>
              <a:gd name="connsiteY2" fmla="*/ 10296144 h 10326244"/>
              <a:gd name="connsiteX3" fmla="*/ 4028284 w 12739491"/>
              <a:gd name="connsiteY3" fmla="*/ 10324291 h 10326244"/>
              <a:gd name="connsiteX4" fmla="*/ 691001 w 12739491"/>
              <a:gd name="connsiteY4" fmla="*/ 9857232 h 10326244"/>
              <a:gd name="connsiteX5" fmla="*/ 46257 w 12739491"/>
              <a:gd name="connsiteY5" fmla="*/ 7169913 h 10326244"/>
              <a:gd name="connsiteX6" fmla="*/ 56185 w 12739491"/>
              <a:gd name="connsiteY6" fmla="*/ 5542 h 10326244"/>
              <a:gd name="connsiteX0" fmla="*/ 19304 w 12702610"/>
              <a:gd name="connsiteY0" fmla="*/ 5542 h 10326244"/>
              <a:gd name="connsiteX1" fmla="*/ 12702610 w 12702610"/>
              <a:gd name="connsiteY1" fmla="*/ 0 h 10326244"/>
              <a:gd name="connsiteX2" fmla="*/ 12702610 w 12702610"/>
              <a:gd name="connsiteY2" fmla="*/ 10296144 h 10326244"/>
              <a:gd name="connsiteX3" fmla="*/ 3991403 w 12702610"/>
              <a:gd name="connsiteY3" fmla="*/ 10324291 h 10326244"/>
              <a:gd name="connsiteX4" fmla="*/ 654120 w 12702610"/>
              <a:gd name="connsiteY4" fmla="*/ 9857232 h 10326244"/>
              <a:gd name="connsiteX5" fmla="*/ 9376 w 12702610"/>
              <a:gd name="connsiteY5" fmla="*/ 7169913 h 10326244"/>
              <a:gd name="connsiteX6" fmla="*/ 19304 w 12702610"/>
              <a:gd name="connsiteY6" fmla="*/ 5542 h 10326244"/>
              <a:gd name="connsiteX0" fmla="*/ 12483 w 12695789"/>
              <a:gd name="connsiteY0" fmla="*/ 5542 h 10326244"/>
              <a:gd name="connsiteX1" fmla="*/ 12695789 w 12695789"/>
              <a:gd name="connsiteY1" fmla="*/ 0 h 10326244"/>
              <a:gd name="connsiteX2" fmla="*/ 12695789 w 12695789"/>
              <a:gd name="connsiteY2" fmla="*/ 10296144 h 10326244"/>
              <a:gd name="connsiteX3" fmla="*/ 3984582 w 12695789"/>
              <a:gd name="connsiteY3" fmla="*/ 10324291 h 10326244"/>
              <a:gd name="connsiteX4" fmla="*/ 647299 w 12695789"/>
              <a:gd name="connsiteY4" fmla="*/ 9857232 h 10326244"/>
              <a:gd name="connsiteX5" fmla="*/ 2555 w 12695789"/>
              <a:gd name="connsiteY5" fmla="*/ 7169913 h 10326244"/>
              <a:gd name="connsiteX6" fmla="*/ 12483 w 12695789"/>
              <a:gd name="connsiteY6" fmla="*/ 5542 h 10326244"/>
              <a:gd name="connsiteX0" fmla="*/ 10991 w 12694297"/>
              <a:gd name="connsiteY0" fmla="*/ 5542 h 10325135"/>
              <a:gd name="connsiteX1" fmla="*/ 12694297 w 12694297"/>
              <a:gd name="connsiteY1" fmla="*/ 0 h 10325135"/>
              <a:gd name="connsiteX2" fmla="*/ 12694297 w 12694297"/>
              <a:gd name="connsiteY2" fmla="*/ 10296144 h 10325135"/>
              <a:gd name="connsiteX3" fmla="*/ 3983090 w 12694297"/>
              <a:gd name="connsiteY3" fmla="*/ 10324291 h 10325135"/>
              <a:gd name="connsiteX4" fmla="*/ 645807 w 12694297"/>
              <a:gd name="connsiteY4" fmla="*/ 9857232 h 10325135"/>
              <a:gd name="connsiteX5" fmla="*/ 1063 w 12694297"/>
              <a:gd name="connsiteY5" fmla="*/ 7169913 h 10325135"/>
              <a:gd name="connsiteX6" fmla="*/ 10991 w 12694297"/>
              <a:gd name="connsiteY6" fmla="*/ 5542 h 10325135"/>
              <a:gd name="connsiteX0" fmla="*/ 12965 w 12696271"/>
              <a:gd name="connsiteY0" fmla="*/ 5542 h 10335341"/>
              <a:gd name="connsiteX1" fmla="*/ 12696271 w 12696271"/>
              <a:gd name="connsiteY1" fmla="*/ 0 h 10335341"/>
              <a:gd name="connsiteX2" fmla="*/ 12696271 w 12696271"/>
              <a:gd name="connsiteY2" fmla="*/ 10296144 h 10335341"/>
              <a:gd name="connsiteX3" fmla="*/ 3985064 w 12696271"/>
              <a:gd name="connsiteY3" fmla="*/ 10324291 h 10335341"/>
              <a:gd name="connsiteX4" fmla="*/ 647781 w 12696271"/>
              <a:gd name="connsiteY4" fmla="*/ 9857232 h 10335341"/>
              <a:gd name="connsiteX5" fmla="*/ 3037 w 12696271"/>
              <a:gd name="connsiteY5" fmla="*/ 7169913 h 10335341"/>
              <a:gd name="connsiteX6" fmla="*/ 12965 w 12696271"/>
              <a:gd name="connsiteY6" fmla="*/ 5542 h 10335341"/>
              <a:gd name="connsiteX0" fmla="*/ 12276 w 12695582"/>
              <a:gd name="connsiteY0" fmla="*/ 5542 h 10328487"/>
              <a:gd name="connsiteX1" fmla="*/ 12695582 w 12695582"/>
              <a:gd name="connsiteY1" fmla="*/ 0 h 10328487"/>
              <a:gd name="connsiteX2" fmla="*/ 12695582 w 12695582"/>
              <a:gd name="connsiteY2" fmla="*/ 10296144 h 10328487"/>
              <a:gd name="connsiteX3" fmla="*/ 3984375 w 12695582"/>
              <a:gd name="connsiteY3" fmla="*/ 10324291 h 10328487"/>
              <a:gd name="connsiteX4" fmla="*/ 647092 w 12695582"/>
              <a:gd name="connsiteY4" fmla="*/ 9857232 h 10328487"/>
              <a:gd name="connsiteX5" fmla="*/ 2348 w 12695582"/>
              <a:gd name="connsiteY5" fmla="*/ 7169913 h 10328487"/>
              <a:gd name="connsiteX6" fmla="*/ 12276 w 12695582"/>
              <a:gd name="connsiteY6" fmla="*/ 5542 h 10328487"/>
              <a:gd name="connsiteX0" fmla="*/ 12276 w 12695582"/>
              <a:gd name="connsiteY0" fmla="*/ 5542 h 10362575"/>
              <a:gd name="connsiteX1" fmla="*/ 12695582 w 12695582"/>
              <a:gd name="connsiteY1" fmla="*/ 0 h 10362575"/>
              <a:gd name="connsiteX2" fmla="*/ 12695582 w 12695582"/>
              <a:gd name="connsiteY2" fmla="*/ 10296144 h 10362575"/>
              <a:gd name="connsiteX3" fmla="*/ 3975182 w 12695582"/>
              <a:gd name="connsiteY3" fmla="*/ 10361766 h 10362575"/>
              <a:gd name="connsiteX4" fmla="*/ 647092 w 12695582"/>
              <a:gd name="connsiteY4" fmla="*/ 9857232 h 10362575"/>
              <a:gd name="connsiteX5" fmla="*/ 2348 w 12695582"/>
              <a:gd name="connsiteY5" fmla="*/ 7169913 h 10362575"/>
              <a:gd name="connsiteX6" fmla="*/ 12276 w 12695582"/>
              <a:gd name="connsiteY6" fmla="*/ 5542 h 10362575"/>
              <a:gd name="connsiteX0" fmla="*/ 12276 w 12695582"/>
              <a:gd name="connsiteY0" fmla="*/ 5542 h 10363599"/>
              <a:gd name="connsiteX1" fmla="*/ 12695582 w 12695582"/>
              <a:gd name="connsiteY1" fmla="*/ 0 h 10363599"/>
              <a:gd name="connsiteX2" fmla="*/ 12686389 w 12695582"/>
              <a:gd name="connsiteY2" fmla="*/ 10363599 h 10363599"/>
              <a:gd name="connsiteX3" fmla="*/ 3975182 w 12695582"/>
              <a:gd name="connsiteY3" fmla="*/ 10361766 h 10363599"/>
              <a:gd name="connsiteX4" fmla="*/ 647092 w 12695582"/>
              <a:gd name="connsiteY4" fmla="*/ 9857232 h 10363599"/>
              <a:gd name="connsiteX5" fmla="*/ 2348 w 12695582"/>
              <a:gd name="connsiteY5" fmla="*/ 7169913 h 10363599"/>
              <a:gd name="connsiteX6" fmla="*/ 12276 w 12695582"/>
              <a:gd name="connsiteY6" fmla="*/ 5542 h 10363599"/>
              <a:gd name="connsiteX0" fmla="*/ 52782 w 12736088"/>
              <a:gd name="connsiteY0" fmla="*/ 5542 h 10364238"/>
              <a:gd name="connsiteX1" fmla="*/ 12736088 w 12736088"/>
              <a:gd name="connsiteY1" fmla="*/ 0 h 10364238"/>
              <a:gd name="connsiteX2" fmla="*/ 12726895 w 12736088"/>
              <a:gd name="connsiteY2" fmla="*/ 10363599 h 10364238"/>
              <a:gd name="connsiteX3" fmla="*/ 4015688 w 12736088"/>
              <a:gd name="connsiteY3" fmla="*/ 10361766 h 10364238"/>
              <a:gd name="connsiteX4" fmla="*/ 641632 w 12736088"/>
              <a:gd name="connsiteY4" fmla="*/ 9879717 h 10364238"/>
              <a:gd name="connsiteX5" fmla="*/ 42854 w 12736088"/>
              <a:gd name="connsiteY5" fmla="*/ 7169913 h 10364238"/>
              <a:gd name="connsiteX6" fmla="*/ 52782 w 12736088"/>
              <a:gd name="connsiteY6" fmla="*/ 5542 h 10364238"/>
              <a:gd name="connsiteX0" fmla="*/ 12884 w 12770412"/>
              <a:gd name="connsiteY0" fmla="*/ 12266 h 10364238"/>
              <a:gd name="connsiteX1" fmla="*/ 12770412 w 12770412"/>
              <a:gd name="connsiteY1" fmla="*/ 0 h 10364238"/>
              <a:gd name="connsiteX2" fmla="*/ 12761219 w 12770412"/>
              <a:gd name="connsiteY2" fmla="*/ 10363599 h 10364238"/>
              <a:gd name="connsiteX3" fmla="*/ 4050012 w 12770412"/>
              <a:gd name="connsiteY3" fmla="*/ 10361766 h 10364238"/>
              <a:gd name="connsiteX4" fmla="*/ 675956 w 12770412"/>
              <a:gd name="connsiteY4" fmla="*/ 9879717 h 10364238"/>
              <a:gd name="connsiteX5" fmla="*/ 77178 w 12770412"/>
              <a:gd name="connsiteY5" fmla="*/ 7169913 h 10364238"/>
              <a:gd name="connsiteX6" fmla="*/ 12884 w 12770412"/>
              <a:gd name="connsiteY6" fmla="*/ 12266 h 10364238"/>
              <a:gd name="connsiteX0" fmla="*/ 10162 w 12775936"/>
              <a:gd name="connsiteY0" fmla="*/ 5543 h 10364238"/>
              <a:gd name="connsiteX1" fmla="*/ 12775936 w 12775936"/>
              <a:gd name="connsiteY1" fmla="*/ 0 h 10364238"/>
              <a:gd name="connsiteX2" fmla="*/ 12766743 w 12775936"/>
              <a:gd name="connsiteY2" fmla="*/ 10363599 h 10364238"/>
              <a:gd name="connsiteX3" fmla="*/ 4055536 w 12775936"/>
              <a:gd name="connsiteY3" fmla="*/ 10361766 h 10364238"/>
              <a:gd name="connsiteX4" fmla="*/ 681480 w 12775936"/>
              <a:gd name="connsiteY4" fmla="*/ 9879717 h 10364238"/>
              <a:gd name="connsiteX5" fmla="*/ 82702 w 12775936"/>
              <a:gd name="connsiteY5" fmla="*/ 7169913 h 10364238"/>
              <a:gd name="connsiteX6" fmla="*/ 10162 w 12775936"/>
              <a:gd name="connsiteY6" fmla="*/ 5543 h 10364238"/>
              <a:gd name="connsiteX0" fmla="*/ 46869 w 12812643"/>
              <a:gd name="connsiteY0" fmla="*/ 5543 h 10364238"/>
              <a:gd name="connsiteX1" fmla="*/ 12812643 w 12812643"/>
              <a:gd name="connsiteY1" fmla="*/ 0 h 10364238"/>
              <a:gd name="connsiteX2" fmla="*/ 12803450 w 12812643"/>
              <a:gd name="connsiteY2" fmla="*/ 10363599 h 10364238"/>
              <a:gd name="connsiteX3" fmla="*/ 4092243 w 12812643"/>
              <a:gd name="connsiteY3" fmla="*/ 10361766 h 10364238"/>
              <a:gd name="connsiteX4" fmla="*/ 718187 w 12812643"/>
              <a:gd name="connsiteY4" fmla="*/ 9879717 h 10364238"/>
              <a:gd name="connsiteX5" fmla="*/ 53435 w 12812643"/>
              <a:gd name="connsiteY5" fmla="*/ 7210254 h 10364238"/>
              <a:gd name="connsiteX6" fmla="*/ 46869 w 12812643"/>
              <a:gd name="connsiteY6" fmla="*/ 5543 h 10364238"/>
              <a:gd name="connsiteX0" fmla="*/ 3041 w 12768815"/>
              <a:gd name="connsiteY0" fmla="*/ 5543 h 10364238"/>
              <a:gd name="connsiteX1" fmla="*/ 12768815 w 12768815"/>
              <a:gd name="connsiteY1" fmla="*/ 0 h 10364238"/>
              <a:gd name="connsiteX2" fmla="*/ 12759622 w 12768815"/>
              <a:gd name="connsiteY2" fmla="*/ 10363599 h 10364238"/>
              <a:gd name="connsiteX3" fmla="*/ 4048415 w 12768815"/>
              <a:gd name="connsiteY3" fmla="*/ 10361766 h 10364238"/>
              <a:gd name="connsiteX4" fmla="*/ 674359 w 12768815"/>
              <a:gd name="connsiteY4" fmla="*/ 9879717 h 10364238"/>
              <a:gd name="connsiteX5" fmla="*/ 9607 w 12768815"/>
              <a:gd name="connsiteY5" fmla="*/ 7210254 h 10364238"/>
              <a:gd name="connsiteX6" fmla="*/ 3041 w 12768815"/>
              <a:gd name="connsiteY6" fmla="*/ 5543 h 10364238"/>
              <a:gd name="connsiteX0" fmla="*/ 3041 w 12768815"/>
              <a:gd name="connsiteY0" fmla="*/ 5543 h 10363599"/>
              <a:gd name="connsiteX1" fmla="*/ 12768815 w 12768815"/>
              <a:gd name="connsiteY1" fmla="*/ 0 h 10363599"/>
              <a:gd name="connsiteX2" fmla="*/ 12759622 w 12768815"/>
              <a:gd name="connsiteY2" fmla="*/ 10363599 h 10363599"/>
              <a:gd name="connsiteX3" fmla="*/ 4048415 w 12768815"/>
              <a:gd name="connsiteY3" fmla="*/ 10361766 h 10363599"/>
              <a:gd name="connsiteX4" fmla="*/ 674359 w 12768815"/>
              <a:gd name="connsiteY4" fmla="*/ 9879717 h 10363599"/>
              <a:gd name="connsiteX5" fmla="*/ 9607 w 12768815"/>
              <a:gd name="connsiteY5" fmla="*/ 7210254 h 10363599"/>
              <a:gd name="connsiteX6" fmla="*/ 3041 w 12768815"/>
              <a:gd name="connsiteY6" fmla="*/ 5543 h 10363599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401328"/>
              <a:gd name="connsiteX1" fmla="*/ 12809549 w 12809549"/>
              <a:gd name="connsiteY1" fmla="*/ 0 h 10401328"/>
              <a:gd name="connsiteX2" fmla="*/ 12800356 w 12809549"/>
              <a:gd name="connsiteY2" fmla="*/ 10363599 h 10401328"/>
              <a:gd name="connsiteX3" fmla="*/ 4089149 w 12809549"/>
              <a:gd name="connsiteY3" fmla="*/ 10361766 h 10401328"/>
              <a:gd name="connsiteX4" fmla="*/ 673109 w 12809549"/>
              <a:gd name="connsiteY4" fmla="*/ 9899276 h 10401328"/>
              <a:gd name="connsiteX5" fmla="*/ 50341 w 12809549"/>
              <a:gd name="connsiteY5" fmla="*/ 7210254 h 10401328"/>
              <a:gd name="connsiteX6" fmla="*/ 43775 w 12809549"/>
              <a:gd name="connsiteY6" fmla="*/ 5543 h 10401328"/>
              <a:gd name="connsiteX0" fmla="*/ 43775 w 12809549"/>
              <a:gd name="connsiteY0" fmla="*/ 5543 h 10364586"/>
              <a:gd name="connsiteX1" fmla="*/ 12809549 w 12809549"/>
              <a:gd name="connsiteY1" fmla="*/ 0 h 10364586"/>
              <a:gd name="connsiteX2" fmla="*/ 12800356 w 12809549"/>
              <a:gd name="connsiteY2" fmla="*/ 10363599 h 10364586"/>
              <a:gd name="connsiteX3" fmla="*/ 4089149 w 12809549"/>
              <a:gd name="connsiteY3" fmla="*/ 10361766 h 10364586"/>
              <a:gd name="connsiteX4" fmla="*/ 673109 w 12809549"/>
              <a:gd name="connsiteY4" fmla="*/ 9899276 h 10364586"/>
              <a:gd name="connsiteX5" fmla="*/ 50341 w 12809549"/>
              <a:gd name="connsiteY5" fmla="*/ 7210254 h 10364586"/>
              <a:gd name="connsiteX6" fmla="*/ 43775 w 12809549"/>
              <a:gd name="connsiteY6" fmla="*/ 5543 h 10364586"/>
              <a:gd name="connsiteX0" fmla="*/ 43775 w 12809549"/>
              <a:gd name="connsiteY0" fmla="*/ 5543 h 10383980"/>
              <a:gd name="connsiteX1" fmla="*/ 12809549 w 12809549"/>
              <a:gd name="connsiteY1" fmla="*/ 0 h 10383980"/>
              <a:gd name="connsiteX2" fmla="*/ 12800356 w 12809549"/>
              <a:gd name="connsiteY2" fmla="*/ 10363599 h 10383980"/>
              <a:gd name="connsiteX3" fmla="*/ 4089149 w 12809549"/>
              <a:gd name="connsiteY3" fmla="*/ 10361766 h 10383980"/>
              <a:gd name="connsiteX4" fmla="*/ 673109 w 12809549"/>
              <a:gd name="connsiteY4" fmla="*/ 9899276 h 10383980"/>
              <a:gd name="connsiteX5" fmla="*/ 50341 w 12809549"/>
              <a:gd name="connsiteY5" fmla="*/ 7210254 h 10383980"/>
              <a:gd name="connsiteX6" fmla="*/ 43775 w 12809549"/>
              <a:gd name="connsiteY6" fmla="*/ 5543 h 10383980"/>
              <a:gd name="connsiteX0" fmla="*/ 43775 w 12809549"/>
              <a:gd name="connsiteY0" fmla="*/ 5543 h 10366125"/>
              <a:gd name="connsiteX1" fmla="*/ 12809549 w 12809549"/>
              <a:gd name="connsiteY1" fmla="*/ 0 h 10366125"/>
              <a:gd name="connsiteX2" fmla="*/ 12800356 w 12809549"/>
              <a:gd name="connsiteY2" fmla="*/ 10363599 h 10366125"/>
              <a:gd name="connsiteX3" fmla="*/ 4089149 w 12809549"/>
              <a:gd name="connsiteY3" fmla="*/ 10361766 h 10366125"/>
              <a:gd name="connsiteX4" fmla="*/ 673109 w 12809549"/>
              <a:gd name="connsiteY4" fmla="*/ 9899276 h 10366125"/>
              <a:gd name="connsiteX5" fmla="*/ 50341 w 12809549"/>
              <a:gd name="connsiteY5" fmla="*/ 7210254 h 10366125"/>
              <a:gd name="connsiteX6" fmla="*/ 43775 w 12809549"/>
              <a:gd name="connsiteY6" fmla="*/ 5543 h 10366125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399399"/>
              <a:gd name="connsiteX1" fmla="*/ 12809549 w 12809549"/>
              <a:gd name="connsiteY1" fmla="*/ 0 h 10399399"/>
              <a:gd name="connsiteX2" fmla="*/ 12800356 w 12809549"/>
              <a:gd name="connsiteY2" fmla="*/ 10363599 h 10399399"/>
              <a:gd name="connsiteX3" fmla="*/ 4089149 w 12809549"/>
              <a:gd name="connsiteY3" fmla="*/ 10361766 h 10399399"/>
              <a:gd name="connsiteX4" fmla="*/ 673109 w 12809549"/>
              <a:gd name="connsiteY4" fmla="*/ 9899276 h 10399399"/>
              <a:gd name="connsiteX5" fmla="*/ 50341 w 12809549"/>
              <a:gd name="connsiteY5" fmla="*/ 7210254 h 10399399"/>
              <a:gd name="connsiteX6" fmla="*/ 43775 w 12809549"/>
              <a:gd name="connsiteY6" fmla="*/ 5543 h 10399399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367471"/>
              <a:gd name="connsiteX1" fmla="*/ 12809549 w 12809549"/>
              <a:gd name="connsiteY1" fmla="*/ 0 h 10367471"/>
              <a:gd name="connsiteX2" fmla="*/ 12800356 w 12809549"/>
              <a:gd name="connsiteY2" fmla="*/ 10363599 h 10367471"/>
              <a:gd name="connsiteX3" fmla="*/ 4089149 w 12809549"/>
              <a:gd name="connsiteY3" fmla="*/ 10361766 h 10367471"/>
              <a:gd name="connsiteX4" fmla="*/ 673109 w 12809549"/>
              <a:gd name="connsiteY4" fmla="*/ 9899276 h 10367471"/>
              <a:gd name="connsiteX5" fmla="*/ 50341 w 12809549"/>
              <a:gd name="connsiteY5" fmla="*/ 7210254 h 10367471"/>
              <a:gd name="connsiteX6" fmla="*/ 43775 w 12809549"/>
              <a:gd name="connsiteY6" fmla="*/ 5543 h 10367471"/>
              <a:gd name="connsiteX0" fmla="*/ 43775 w 12809549"/>
              <a:gd name="connsiteY0" fmla="*/ 5543 h 10367471"/>
              <a:gd name="connsiteX1" fmla="*/ 12809549 w 12809549"/>
              <a:gd name="connsiteY1" fmla="*/ 0 h 10367471"/>
              <a:gd name="connsiteX2" fmla="*/ 12800356 w 12809549"/>
              <a:gd name="connsiteY2" fmla="*/ 10363599 h 10367471"/>
              <a:gd name="connsiteX3" fmla="*/ 4089149 w 12809549"/>
              <a:gd name="connsiteY3" fmla="*/ 10361766 h 10367471"/>
              <a:gd name="connsiteX4" fmla="*/ 673109 w 12809549"/>
              <a:gd name="connsiteY4" fmla="*/ 9899276 h 10367471"/>
              <a:gd name="connsiteX5" fmla="*/ 72432 w 12809549"/>
              <a:gd name="connsiteY5" fmla="*/ 8839200 h 10367471"/>
              <a:gd name="connsiteX6" fmla="*/ 50341 w 12809549"/>
              <a:gd name="connsiteY6" fmla="*/ 7210254 h 10367471"/>
              <a:gd name="connsiteX7" fmla="*/ 43775 w 12809549"/>
              <a:gd name="connsiteY7" fmla="*/ 5543 h 10367471"/>
              <a:gd name="connsiteX0" fmla="*/ 43775 w 12809549"/>
              <a:gd name="connsiteY0" fmla="*/ 5543 h 10367471"/>
              <a:gd name="connsiteX1" fmla="*/ 12809549 w 12809549"/>
              <a:gd name="connsiteY1" fmla="*/ 0 h 10367471"/>
              <a:gd name="connsiteX2" fmla="*/ 12800356 w 12809549"/>
              <a:gd name="connsiteY2" fmla="*/ 10363599 h 10367471"/>
              <a:gd name="connsiteX3" fmla="*/ 4089149 w 12809549"/>
              <a:gd name="connsiteY3" fmla="*/ 10361766 h 10367471"/>
              <a:gd name="connsiteX4" fmla="*/ 673109 w 12809549"/>
              <a:gd name="connsiteY4" fmla="*/ 9899276 h 10367471"/>
              <a:gd name="connsiteX5" fmla="*/ 72432 w 12809549"/>
              <a:gd name="connsiteY5" fmla="*/ 8839200 h 10367471"/>
              <a:gd name="connsiteX6" fmla="*/ 50341 w 12809549"/>
              <a:gd name="connsiteY6" fmla="*/ 7210254 h 10367471"/>
              <a:gd name="connsiteX7" fmla="*/ 43775 w 12809549"/>
              <a:gd name="connsiteY7" fmla="*/ 5543 h 10367471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4048431 w 12768831"/>
              <a:gd name="connsiteY3" fmla="*/ 103617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4048431 w 12768831"/>
              <a:gd name="connsiteY3" fmla="*/ 103617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4048431 w 12768831"/>
              <a:gd name="connsiteY3" fmla="*/ 10361766 h 10363599"/>
              <a:gd name="connsiteX4" fmla="*/ 1952926 w 12768831"/>
              <a:gd name="connsiteY4" fmla="*/ 10257367 h 10363599"/>
              <a:gd name="connsiteX5" fmla="*/ 632391 w 12768831"/>
              <a:gd name="connsiteY5" fmla="*/ 9899276 h 10363599"/>
              <a:gd name="connsiteX6" fmla="*/ 31714 w 12768831"/>
              <a:gd name="connsiteY6" fmla="*/ 8758766 h 10363599"/>
              <a:gd name="connsiteX7" fmla="*/ 9623 w 12768831"/>
              <a:gd name="connsiteY7" fmla="*/ 7210254 h 10363599"/>
              <a:gd name="connsiteX8" fmla="*/ 3057 w 12768831"/>
              <a:gd name="connsiteY8" fmla="*/ 5543 h 10363599"/>
              <a:gd name="connsiteX0" fmla="*/ 3057 w 12768831"/>
              <a:gd name="connsiteY0" fmla="*/ 5543 h 10374593"/>
              <a:gd name="connsiteX1" fmla="*/ 12768831 w 12768831"/>
              <a:gd name="connsiteY1" fmla="*/ 0 h 10374593"/>
              <a:gd name="connsiteX2" fmla="*/ 12759638 w 12768831"/>
              <a:gd name="connsiteY2" fmla="*/ 10363599 h 10374593"/>
              <a:gd name="connsiteX3" fmla="*/ 4048431 w 12768831"/>
              <a:gd name="connsiteY3" fmla="*/ 10361766 h 10374593"/>
              <a:gd name="connsiteX4" fmla="*/ 1947734 w 12768831"/>
              <a:gd name="connsiteY4" fmla="*/ 10337800 h 10374593"/>
              <a:gd name="connsiteX5" fmla="*/ 632391 w 12768831"/>
              <a:gd name="connsiteY5" fmla="*/ 9899276 h 10374593"/>
              <a:gd name="connsiteX6" fmla="*/ 31714 w 12768831"/>
              <a:gd name="connsiteY6" fmla="*/ 8758766 h 10374593"/>
              <a:gd name="connsiteX7" fmla="*/ 9623 w 12768831"/>
              <a:gd name="connsiteY7" fmla="*/ 7210254 h 10374593"/>
              <a:gd name="connsiteX8" fmla="*/ 3057 w 12768831"/>
              <a:gd name="connsiteY8" fmla="*/ 5543 h 10374593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1947734 w 12768831"/>
              <a:gd name="connsiteY3" fmla="*/ 10337800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7433"/>
              <a:gd name="connsiteX1" fmla="*/ 12768831 w 12768831"/>
              <a:gd name="connsiteY1" fmla="*/ 0 h 10367433"/>
              <a:gd name="connsiteX2" fmla="*/ 12759638 w 12768831"/>
              <a:gd name="connsiteY2" fmla="*/ 10363599 h 10367433"/>
              <a:gd name="connsiteX3" fmla="*/ 1947734 w 12768831"/>
              <a:gd name="connsiteY3" fmla="*/ 10367433 h 10367433"/>
              <a:gd name="connsiteX4" fmla="*/ 632391 w 12768831"/>
              <a:gd name="connsiteY4" fmla="*/ 9899276 h 10367433"/>
              <a:gd name="connsiteX5" fmla="*/ 31714 w 12768831"/>
              <a:gd name="connsiteY5" fmla="*/ 8758766 h 10367433"/>
              <a:gd name="connsiteX6" fmla="*/ 9623 w 12768831"/>
              <a:gd name="connsiteY6" fmla="*/ 7210254 h 10367433"/>
              <a:gd name="connsiteX7" fmla="*/ 3057 w 12768831"/>
              <a:gd name="connsiteY7" fmla="*/ 5543 h 10367433"/>
              <a:gd name="connsiteX0" fmla="*/ 3057 w 12768831"/>
              <a:gd name="connsiteY0" fmla="*/ 5543 h 10367433"/>
              <a:gd name="connsiteX1" fmla="*/ 12768831 w 12768831"/>
              <a:gd name="connsiteY1" fmla="*/ 0 h 10367433"/>
              <a:gd name="connsiteX2" fmla="*/ 12759638 w 12768831"/>
              <a:gd name="connsiteY2" fmla="*/ 10363599 h 10367433"/>
              <a:gd name="connsiteX3" fmla="*/ 1947734 w 12768831"/>
              <a:gd name="connsiteY3" fmla="*/ 10367433 h 10367433"/>
              <a:gd name="connsiteX4" fmla="*/ 632391 w 12768831"/>
              <a:gd name="connsiteY4" fmla="*/ 9899276 h 10367433"/>
              <a:gd name="connsiteX5" fmla="*/ 31714 w 12768831"/>
              <a:gd name="connsiteY5" fmla="*/ 8758766 h 10367433"/>
              <a:gd name="connsiteX6" fmla="*/ 9623 w 12768831"/>
              <a:gd name="connsiteY6" fmla="*/ 7210254 h 10367433"/>
              <a:gd name="connsiteX7" fmla="*/ 3057 w 12768831"/>
              <a:gd name="connsiteY7" fmla="*/ 5543 h 10367433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2818 w 12768592"/>
              <a:gd name="connsiteY0" fmla="*/ 5543 h 10363599"/>
              <a:gd name="connsiteX1" fmla="*/ 12768592 w 12768592"/>
              <a:gd name="connsiteY1" fmla="*/ 0 h 10363599"/>
              <a:gd name="connsiteX2" fmla="*/ 12759399 w 12768592"/>
              <a:gd name="connsiteY2" fmla="*/ 10363599 h 10363599"/>
              <a:gd name="connsiteX3" fmla="*/ 2420009 w 12768592"/>
              <a:gd name="connsiteY3" fmla="*/ 10358966 h 10363599"/>
              <a:gd name="connsiteX4" fmla="*/ 632152 w 12768592"/>
              <a:gd name="connsiteY4" fmla="*/ 9899276 h 10363599"/>
              <a:gd name="connsiteX5" fmla="*/ 22011 w 12768592"/>
              <a:gd name="connsiteY5" fmla="*/ 8801207 h 10363599"/>
              <a:gd name="connsiteX6" fmla="*/ 9384 w 12768592"/>
              <a:gd name="connsiteY6" fmla="*/ 7210254 h 10363599"/>
              <a:gd name="connsiteX7" fmla="*/ 2818 w 12768592"/>
              <a:gd name="connsiteY7" fmla="*/ 5543 h 10363599"/>
              <a:gd name="connsiteX0" fmla="*/ 20588 w 12786362"/>
              <a:gd name="connsiteY0" fmla="*/ 5543 h 10363599"/>
              <a:gd name="connsiteX1" fmla="*/ 12786362 w 12786362"/>
              <a:gd name="connsiteY1" fmla="*/ 0 h 10363599"/>
              <a:gd name="connsiteX2" fmla="*/ 12777169 w 12786362"/>
              <a:gd name="connsiteY2" fmla="*/ 10363599 h 10363599"/>
              <a:gd name="connsiteX3" fmla="*/ 2437779 w 12786362"/>
              <a:gd name="connsiteY3" fmla="*/ 10358966 h 10363599"/>
              <a:gd name="connsiteX4" fmla="*/ 526880 w 12786362"/>
              <a:gd name="connsiteY4" fmla="*/ 9825970 h 10363599"/>
              <a:gd name="connsiteX5" fmla="*/ 39781 w 12786362"/>
              <a:gd name="connsiteY5" fmla="*/ 8801207 h 10363599"/>
              <a:gd name="connsiteX6" fmla="*/ 27154 w 12786362"/>
              <a:gd name="connsiteY6" fmla="*/ 7210254 h 10363599"/>
              <a:gd name="connsiteX7" fmla="*/ 20588 w 12786362"/>
              <a:gd name="connsiteY7" fmla="*/ 5543 h 10363599"/>
              <a:gd name="connsiteX0" fmla="*/ 20588 w 12786362"/>
              <a:gd name="connsiteY0" fmla="*/ 5543 h 10363599"/>
              <a:gd name="connsiteX1" fmla="*/ 12786362 w 12786362"/>
              <a:gd name="connsiteY1" fmla="*/ 0 h 10363599"/>
              <a:gd name="connsiteX2" fmla="*/ 12777169 w 12786362"/>
              <a:gd name="connsiteY2" fmla="*/ 10363599 h 10363599"/>
              <a:gd name="connsiteX3" fmla="*/ 2437779 w 12786362"/>
              <a:gd name="connsiteY3" fmla="*/ 10358966 h 10363599"/>
              <a:gd name="connsiteX4" fmla="*/ 526880 w 12786362"/>
              <a:gd name="connsiteY4" fmla="*/ 9825970 h 10363599"/>
              <a:gd name="connsiteX5" fmla="*/ 39781 w 12786362"/>
              <a:gd name="connsiteY5" fmla="*/ 8801207 h 10363599"/>
              <a:gd name="connsiteX6" fmla="*/ 27154 w 12786362"/>
              <a:gd name="connsiteY6" fmla="*/ 7210254 h 10363599"/>
              <a:gd name="connsiteX7" fmla="*/ 20588 w 12786362"/>
              <a:gd name="connsiteY7" fmla="*/ 5543 h 10363599"/>
              <a:gd name="connsiteX0" fmla="*/ 20588 w 12786362"/>
              <a:gd name="connsiteY0" fmla="*/ 5543 h 10363599"/>
              <a:gd name="connsiteX1" fmla="*/ 12786362 w 12786362"/>
              <a:gd name="connsiteY1" fmla="*/ 0 h 10363599"/>
              <a:gd name="connsiteX2" fmla="*/ 12777169 w 12786362"/>
              <a:gd name="connsiteY2" fmla="*/ 10363599 h 10363599"/>
              <a:gd name="connsiteX3" fmla="*/ 2437779 w 12786362"/>
              <a:gd name="connsiteY3" fmla="*/ 10358966 h 10363599"/>
              <a:gd name="connsiteX4" fmla="*/ 526880 w 12786362"/>
              <a:gd name="connsiteY4" fmla="*/ 9825970 h 10363599"/>
              <a:gd name="connsiteX5" fmla="*/ 39781 w 12786362"/>
              <a:gd name="connsiteY5" fmla="*/ 8801207 h 10363599"/>
              <a:gd name="connsiteX6" fmla="*/ 27154 w 12786362"/>
              <a:gd name="connsiteY6" fmla="*/ 7210254 h 10363599"/>
              <a:gd name="connsiteX7" fmla="*/ 20588 w 12786362"/>
              <a:gd name="connsiteY7" fmla="*/ 5543 h 10363599"/>
              <a:gd name="connsiteX0" fmla="*/ 20588 w 12786362"/>
              <a:gd name="connsiteY0" fmla="*/ 5543 h 10363599"/>
              <a:gd name="connsiteX1" fmla="*/ 12786362 w 12786362"/>
              <a:gd name="connsiteY1" fmla="*/ 0 h 10363599"/>
              <a:gd name="connsiteX2" fmla="*/ 12777169 w 12786362"/>
              <a:gd name="connsiteY2" fmla="*/ 10363599 h 10363599"/>
              <a:gd name="connsiteX3" fmla="*/ 2437779 w 12786362"/>
              <a:gd name="connsiteY3" fmla="*/ 10358966 h 10363599"/>
              <a:gd name="connsiteX4" fmla="*/ 526880 w 12786362"/>
              <a:gd name="connsiteY4" fmla="*/ 9795105 h 10363599"/>
              <a:gd name="connsiteX5" fmla="*/ 39781 w 12786362"/>
              <a:gd name="connsiteY5" fmla="*/ 8801207 h 10363599"/>
              <a:gd name="connsiteX6" fmla="*/ 27154 w 12786362"/>
              <a:gd name="connsiteY6" fmla="*/ 7210254 h 10363599"/>
              <a:gd name="connsiteX7" fmla="*/ 20588 w 12786362"/>
              <a:gd name="connsiteY7" fmla="*/ 5543 h 10363599"/>
              <a:gd name="connsiteX0" fmla="*/ 19422 w 12785196"/>
              <a:gd name="connsiteY0" fmla="*/ 5543 h 10363599"/>
              <a:gd name="connsiteX1" fmla="*/ 12785196 w 12785196"/>
              <a:gd name="connsiteY1" fmla="*/ 0 h 10363599"/>
              <a:gd name="connsiteX2" fmla="*/ 12776003 w 12785196"/>
              <a:gd name="connsiteY2" fmla="*/ 10363599 h 10363599"/>
              <a:gd name="connsiteX3" fmla="*/ 2436613 w 12785196"/>
              <a:gd name="connsiteY3" fmla="*/ 10358966 h 10363599"/>
              <a:gd name="connsiteX4" fmla="*/ 525714 w 12785196"/>
              <a:gd name="connsiteY4" fmla="*/ 9795105 h 10363599"/>
              <a:gd name="connsiteX5" fmla="*/ 38615 w 12785196"/>
              <a:gd name="connsiteY5" fmla="*/ 8801207 h 10363599"/>
              <a:gd name="connsiteX6" fmla="*/ 25988 w 12785196"/>
              <a:gd name="connsiteY6" fmla="*/ 7210254 h 10363599"/>
              <a:gd name="connsiteX7" fmla="*/ 19422 w 12785196"/>
              <a:gd name="connsiteY7" fmla="*/ 5543 h 10363599"/>
              <a:gd name="connsiteX0" fmla="*/ 19421 w 12776005"/>
              <a:gd name="connsiteY0" fmla="*/ 0 h 10358056"/>
              <a:gd name="connsiteX1" fmla="*/ 10928165 w 12776005"/>
              <a:gd name="connsiteY1" fmla="*/ 39427 h 10358056"/>
              <a:gd name="connsiteX2" fmla="*/ 12776002 w 12776005"/>
              <a:gd name="connsiteY2" fmla="*/ 10358056 h 10358056"/>
              <a:gd name="connsiteX3" fmla="*/ 2436612 w 12776005"/>
              <a:gd name="connsiteY3" fmla="*/ 10353423 h 10358056"/>
              <a:gd name="connsiteX4" fmla="*/ 525713 w 12776005"/>
              <a:gd name="connsiteY4" fmla="*/ 9789562 h 10358056"/>
              <a:gd name="connsiteX5" fmla="*/ 38614 w 12776005"/>
              <a:gd name="connsiteY5" fmla="*/ 8795664 h 10358056"/>
              <a:gd name="connsiteX6" fmla="*/ 25987 w 12776005"/>
              <a:gd name="connsiteY6" fmla="*/ 7204711 h 10358056"/>
              <a:gd name="connsiteX7" fmla="*/ 19421 w 12776005"/>
              <a:gd name="connsiteY7" fmla="*/ 0 h 10358056"/>
              <a:gd name="connsiteX0" fmla="*/ 19421 w 12776012"/>
              <a:gd name="connsiteY0" fmla="*/ 5543 h 10363599"/>
              <a:gd name="connsiteX1" fmla="*/ 12141670 w 12776012"/>
              <a:gd name="connsiteY1" fmla="*/ 0 h 10363599"/>
              <a:gd name="connsiteX2" fmla="*/ 12776002 w 12776012"/>
              <a:gd name="connsiteY2" fmla="*/ 10363599 h 10363599"/>
              <a:gd name="connsiteX3" fmla="*/ 2436612 w 12776012"/>
              <a:gd name="connsiteY3" fmla="*/ 10358966 h 10363599"/>
              <a:gd name="connsiteX4" fmla="*/ 525713 w 12776012"/>
              <a:gd name="connsiteY4" fmla="*/ 9795105 h 10363599"/>
              <a:gd name="connsiteX5" fmla="*/ 38614 w 12776012"/>
              <a:gd name="connsiteY5" fmla="*/ 8801207 h 10363599"/>
              <a:gd name="connsiteX6" fmla="*/ 25987 w 12776012"/>
              <a:gd name="connsiteY6" fmla="*/ 7210254 h 10363599"/>
              <a:gd name="connsiteX7" fmla="*/ 19421 w 12776012"/>
              <a:gd name="connsiteY7" fmla="*/ 5543 h 10363599"/>
              <a:gd name="connsiteX0" fmla="*/ 19421 w 12141670"/>
              <a:gd name="connsiteY0" fmla="*/ 5543 h 10393579"/>
              <a:gd name="connsiteX1" fmla="*/ 12141670 w 12141670"/>
              <a:gd name="connsiteY1" fmla="*/ 0 h 10393579"/>
              <a:gd name="connsiteX2" fmla="*/ 12132478 w 12141670"/>
              <a:gd name="connsiteY2" fmla="*/ 10393579 h 10393579"/>
              <a:gd name="connsiteX3" fmla="*/ 2436612 w 12141670"/>
              <a:gd name="connsiteY3" fmla="*/ 10358966 h 10393579"/>
              <a:gd name="connsiteX4" fmla="*/ 525713 w 12141670"/>
              <a:gd name="connsiteY4" fmla="*/ 9795105 h 10393579"/>
              <a:gd name="connsiteX5" fmla="*/ 38614 w 12141670"/>
              <a:gd name="connsiteY5" fmla="*/ 8801207 h 10393579"/>
              <a:gd name="connsiteX6" fmla="*/ 25987 w 12141670"/>
              <a:gd name="connsiteY6" fmla="*/ 7210254 h 10393579"/>
              <a:gd name="connsiteX7" fmla="*/ 19421 w 12141670"/>
              <a:gd name="connsiteY7" fmla="*/ 5543 h 10393579"/>
              <a:gd name="connsiteX0" fmla="*/ 19421 w 12132481"/>
              <a:gd name="connsiteY0" fmla="*/ 0 h 10388036"/>
              <a:gd name="connsiteX1" fmla="*/ 8709658 w 12132481"/>
              <a:gd name="connsiteY1" fmla="*/ 12745 h 10388036"/>
              <a:gd name="connsiteX2" fmla="*/ 12132478 w 12132481"/>
              <a:gd name="connsiteY2" fmla="*/ 10388036 h 10388036"/>
              <a:gd name="connsiteX3" fmla="*/ 2436612 w 12132481"/>
              <a:gd name="connsiteY3" fmla="*/ 10353423 h 10388036"/>
              <a:gd name="connsiteX4" fmla="*/ 525713 w 12132481"/>
              <a:gd name="connsiteY4" fmla="*/ 9789562 h 10388036"/>
              <a:gd name="connsiteX5" fmla="*/ 38614 w 12132481"/>
              <a:gd name="connsiteY5" fmla="*/ 8795664 h 10388036"/>
              <a:gd name="connsiteX6" fmla="*/ 25987 w 12132481"/>
              <a:gd name="connsiteY6" fmla="*/ 7204711 h 10388036"/>
              <a:gd name="connsiteX7" fmla="*/ 19421 w 12132481"/>
              <a:gd name="connsiteY7" fmla="*/ 0 h 10388036"/>
              <a:gd name="connsiteX0" fmla="*/ 19421 w 12132481"/>
              <a:gd name="connsiteY0" fmla="*/ 0 h 10388036"/>
              <a:gd name="connsiteX1" fmla="*/ 10100408 w 12132481"/>
              <a:gd name="connsiteY1" fmla="*/ 31033 h 10388036"/>
              <a:gd name="connsiteX2" fmla="*/ 12132478 w 12132481"/>
              <a:gd name="connsiteY2" fmla="*/ 10388036 h 10388036"/>
              <a:gd name="connsiteX3" fmla="*/ 2436612 w 12132481"/>
              <a:gd name="connsiteY3" fmla="*/ 10353423 h 10388036"/>
              <a:gd name="connsiteX4" fmla="*/ 525713 w 12132481"/>
              <a:gd name="connsiteY4" fmla="*/ 9789562 h 10388036"/>
              <a:gd name="connsiteX5" fmla="*/ 38614 w 12132481"/>
              <a:gd name="connsiteY5" fmla="*/ 8795664 h 10388036"/>
              <a:gd name="connsiteX6" fmla="*/ 25987 w 12132481"/>
              <a:gd name="connsiteY6" fmla="*/ 7204711 h 10388036"/>
              <a:gd name="connsiteX7" fmla="*/ 19421 w 12132481"/>
              <a:gd name="connsiteY7" fmla="*/ 0 h 10388036"/>
              <a:gd name="connsiteX0" fmla="*/ 19421 w 10100408"/>
              <a:gd name="connsiteY0" fmla="*/ 0 h 10369748"/>
              <a:gd name="connsiteX1" fmla="*/ 10100408 w 10100408"/>
              <a:gd name="connsiteY1" fmla="*/ 31033 h 10369748"/>
              <a:gd name="connsiteX2" fmla="*/ 10068785 w 10100408"/>
              <a:gd name="connsiteY2" fmla="*/ 10369748 h 10369748"/>
              <a:gd name="connsiteX3" fmla="*/ 2436612 w 10100408"/>
              <a:gd name="connsiteY3" fmla="*/ 10353423 h 10369748"/>
              <a:gd name="connsiteX4" fmla="*/ 525713 w 10100408"/>
              <a:gd name="connsiteY4" fmla="*/ 9789562 h 10369748"/>
              <a:gd name="connsiteX5" fmla="*/ 38614 w 10100408"/>
              <a:gd name="connsiteY5" fmla="*/ 8795664 h 10369748"/>
              <a:gd name="connsiteX6" fmla="*/ 25987 w 10100408"/>
              <a:gd name="connsiteY6" fmla="*/ 7204711 h 10369748"/>
              <a:gd name="connsiteX7" fmla="*/ 19421 w 10100408"/>
              <a:gd name="connsiteY7" fmla="*/ 0 h 10369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100408" h="10369748" fill="norm" stroke="1" extrusionOk="0">
                <a:moveTo>
                  <a:pt x="19421" y="0"/>
                </a:moveTo>
                <a:lnTo>
                  <a:pt x="10100408" y="31033"/>
                </a:lnTo>
                <a:cubicBezTo>
                  <a:pt x="10097344" y="3485566"/>
                  <a:pt x="10071849" y="6915215"/>
                  <a:pt x="10068785" y="10369748"/>
                </a:cubicBezTo>
                <a:lnTo>
                  <a:pt x="2436612" y="10353423"/>
                </a:lnTo>
                <a:cubicBezTo>
                  <a:pt x="1353219" y="10361007"/>
                  <a:pt x="863858" y="10107061"/>
                  <a:pt x="525713" y="9789562"/>
                </a:cubicBezTo>
                <a:cubicBezTo>
                  <a:pt x="187568" y="9472063"/>
                  <a:pt x="121902" y="9226472"/>
                  <a:pt x="38614" y="8795664"/>
                </a:cubicBezTo>
                <a:cubicBezTo>
                  <a:pt x="-44674" y="8364856"/>
                  <a:pt x="33919" y="7439880"/>
                  <a:pt x="25987" y="7204711"/>
                </a:cubicBezTo>
                <a:cubicBezTo>
                  <a:pt x="18055" y="6969542"/>
                  <a:pt x="11378" y="2447544"/>
                  <a:pt x="1942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/>
          <a:lstStyle>
            <a:lvl1pPr>
              <a:defRPr b="0" i="0">
                <a:latin typeface="Tinkoff Sans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3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8_Custom Layou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Мультимедиа 4"/>
          <p:cNvSpPr>
            <a:spLocks noGrp="1"/>
          </p:cNvSpPr>
          <p:nvPr>
            <p:ph type="media" sz="quarter" idx="10"/>
          </p:nvPr>
        </p:nvSpPr>
        <p:spPr bwMode="auto">
          <a:xfrm>
            <a:off x="0" y="0"/>
            <a:ext cx="19799300" cy="11160125"/>
          </a:xfrm>
          <a:prstGeom prst="rect">
            <a:avLst/>
          </a:prstGeom>
          <a:solidFill>
            <a:schemeClr val="accent4"/>
          </a:solidFill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47_Custom Layou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auto">
          <a:xfrm>
            <a:off x="7628598" y="3056311"/>
            <a:ext cx="5358009" cy="5369084"/>
          </a:xfrm>
          <a:custGeom>
            <a:avLst/>
            <a:gdLst>
              <a:gd name="connsiteX0" fmla="*/ 1649675 w 3299350"/>
              <a:gd name="connsiteY0" fmla="*/ 0 h 3299352"/>
              <a:gd name="connsiteX1" fmla="*/ 3299350 w 3299350"/>
              <a:gd name="connsiteY1" fmla="*/ 1649676 h 3299352"/>
              <a:gd name="connsiteX2" fmla="*/ 1649675 w 3299350"/>
              <a:gd name="connsiteY2" fmla="*/ 3299352 h 3299352"/>
              <a:gd name="connsiteX3" fmla="*/ 0 w 3299350"/>
              <a:gd name="connsiteY3" fmla="*/ 1649676 h 3299352"/>
              <a:gd name="connsiteX4" fmla="*/ 1649675 w 3299350"/>
              <a:gd name="connsiteY4" fmla="*/ 0 h 3299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99350" h="3299352" fill="norm" stroke="1" extrusionOk="0">
                <a:moveTo>
                  <a:pt x="1649675" y="0"/>
                </a:moveTo>
                <a:cubicBezTo>
                  <a:pt x="2560765" y="0"/>
                  <a:pt x="3299350" y="738585"/>
                  <a:pt x="3299350" y="1649676"/>
                </a:cubicBezTo>
                <a:cubicBezTo>
                  <a:pt x="3299350" y="2560767"/>
                  <a:pt x="2560765" y="3299352"/>
                  <a:pt x="1649675" y="3299352"/>
                </a:cubicBezTo>
                <a:cubicBezTo>
                  <a:pt x="738585" y="3299352"/>
                  <a:pt x="0" y="2560767"/>
                  <a:pt x="0" y="1649676"/>
                </a:cubicBezTo>
                <a:cubicBezTo>
                  <a:pt x="0" y="738585"/>
                  <a:pt x="738585" y="0"/>
                  <a:pt x="1649675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 sz="1950">
                <a:noFill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49_Custom Layou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4" name="Picture Placeholder 23"/>
          <p:cNvSpPr>
            <a:spLocks noGrp="1"/>
          </p:cNvSpPr>
          <p:nvPr>
            <p:ph type="pic" sz="quarter" idx="10"/>
          </p:nvPr>
        </p:nvSpPr>
        <p:spPr bwMode="auto">
          <a:xfrm>
            <a:off x="7034197" y="1043019"/>
            <a:ext cx="3495596" cy="4492318"/>
          </a:xfrm>
          <a:custGeom>
            <a:avLst/>
            <a:gdLst>
              <a:gd name="connsiteX0" fmla="*/ 0 w 2152516"/>
              <a:gd name="connsiteY0" fmla="*/ 0 h 2760570"/>
              <a:gd name="connsiteX1" fmla="*/ 2152516 w 2152516"/>
              <a:gd name="connsiteY1" fmla="*/ 0 h 2760570"/>
              <a:gd name="connsiteX2" fmla="*/ 2152516 w 2152516"/>
              <a:gd name="connsiteY2" fmla="*/ 2760570 h 2760570"/>
              <a:gd name="connsiteX3" fmla="*/ 0 w 2152516"/>
              <a:gd name="connsiteY3" fmla="*/ 2760570 h 2760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52516" h="2760570" fill="norm" stroke="1" extrusionOk="0">
                <a:moveTo>
                  <a:pt x="0" y="0"/>
                </a:moveTo>
                <a:lnTo>
                  <a:pt x="2152516" y="0"/>
                </a:lnTo>
                <a:lnTo>
                  <a:pt x="2152516" y="2760570"/>
                </a:lnTo>
                <a:lnTo>
                  <a:pt x="0" y="276057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pPr>
              <a:defRPr/>
            </a:pPr>
            <a:endParaRPr lang="en-US"/>
          </a:p>
        </p:txBody>
      </p:sp>
      <p:sp>
        <p:nvSpPr>
          <p:cNvPr id="25" name="Picture Placeholder 24"/>
          <p:cNvSpPr>
            <a:spLocks noGrp="1"/>
          </p:cNvSpPr>
          <p:nvPr>
            <p:ph type="pic" sz="quarter" idx="11"/>
          </p:nvPr>
        </p:nvSpPr>
        <p:spPr bwMode="auto">
          <a:xfrm>
            <a:off x="7034197" y="5822291"/>
            <a:ext cx="3495596" cy="4492318"/>
          </a:xfrm>
          <a:custGeom>
            <a:avLst/>
            <a:gdLst>
              <a:gd name="connsiteX0" fmla="*/ 0 w 2152516"/>
              <a:gd name="connsiteY0" fmla="*/ 0 h 2760570"/>
              <a:gd name="connsiteX1" fmla="*/ 2152516 w 2152516"/>
              <a:gd name="connsiteY1" fmla="*/ 0 h 2760570"/>
              <a:gd name="connsiteX2" fmla="*/ 2152516 w 2152516"/>
              <a:gd name="connsiteY2" fmla="*/ 2760570 h 2760570"/>
              <a:gd name="connsiteX3" fmla="*/ 0 w 2152516"/>
              <a:gd name="connsiteY3" fmla="*/ 2760570 h 2760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52516" h="2760570" fill="norm" stroke="1" extrusionOk="0">
                <a:moveTo>
                  <a:pt x="0" y="0"/>
                </a:moveTo>
                <a:lnTo>
                  <a:pt x="2152516" y="0"/>
                </a:lnTo>
                <a:lnTo>
                  <a:pt x="2152516" y="2760570"/>
                </a:lnTo>
                <a:lnTo>
                  <a:pt x="0" y="276057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pPr>
              <a:defRPr/>
            </a:pPr>
            <a:endParaRPr lang="en-US"/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2"/>
          </p:nvPr>
        </p:nvSpPr>
        <p:spPr bwMode="auto">
          <a:xfrm>
            <a:off x="11087388" y="547014"/>
            <a:ext cx="3495596" cy="4492318"/>
          </a:xfrm>
          <a:custGeom>
            <a:avLst/>
            <a:gdLst>
              <a:gd name="connsiteX0" fmla="*/ 0 w 2152516"/>
              <a:gd name="connsiteY0" fmla="*/ 0 h 2760570"/>
              <a:gd name="connsiteX1" fmla="*/ 2152516 w 2152516"/>
              <a:gd name="connsiteY1" fmla="*/ 0 h 2760570"/>
              <a:gd name="connsiteX2" fmla="*/ 2152516 w 2152516"/>
              <a:gd name="connsiteY2" fmla="*/ 2760570 h 2760570"/>
              <a:gd name="connsiteX3" fmla="*/ 0 w 2152516"/>
              <a:gd name="connsiteY3" fmla="*/ 2760570 h 2760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52516" h="2760570" fill="norm" stroke="1" extrusionOk="0">
                <a:moveTo>
                  <a:pt x="0" y="0"/>
                </a:moveTo>
                <a:lnTo>
                  <a:pt x="2152516" y="0"/>
                </a:lnTo>
                <a:lnTo>
                  <a:pt x="2152516" y="2760570"/>
                </a:lnTo>
                <a:lnTo>
                  <a:pt x="0" y="276057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pPr>
              <a:defRPr/>
            </a:pPr>
            <a:endParaRPr lang="en-US"/>
          </a:p>
        </p:txBody>
      </p:sp>
      <p:sp>
        <p:nvSpPr>
          <p:cNvPr id="27" name="Picture Placeholder 26"/>
          <p:cNvSpPr>
            <a:spLocks noGrp="1"/>
          </p:cNvSpPr>
          <p:nvPr>
            <p:ph type="pic" sz="quarter" idx="13"/>
          </p:nvPr>
        </p:nvSpPr>
        <p:spPr bwMode="auto">
          <a:xfrm>
            <a:off x="11087388" y="5326286"/>
            <a:ext cx="3495596" cy="4492318"/>
          </a:xfrm>
          <a:custGeom>
            <a:avLst/>
            <a:gdLst>
              <a:gd name="connsiteX0" fmla="*/ 0 w 2152516"/>
              <a:gd name="connsiteY0" fmla="*/ 0 h 2760570"/>
              <a:gd name="connsiteX1" fmla="*/ 2152516 w 2152516"/>
              <a:gd name="connsiteY1" fmla="*/ 0 h 2760570"/>
              <a:gd name="connsiteX2" fmla="*/ 2152516 w 2152516"/>
              <a:gd name="connsiteY2" fmla="*/ 2760570 h 2760570"/>
              <a:gd name="connsiteX3" fmla="*/ 0 w 2152516"/>
              <a:gd name="connsiteY3" fmla="*/ 2760570 h 2760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52516" h="2760570" fill="norm" stroke="1" extrusionOk="0">
                <a:moveTo>
                  <a:pt x="0" y="0"/>
                </a:moveTo>
                <a:lnTo>
                  <a:pt x="2152516" y="0"/>
                </a:lnTo>
                <a:lnTo>
                  <a:pt x="2152516" y="2760570"/>
                </a:lnTo>
                <a:lnTo>
                  <a:pt x="0" y="276057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pPr>
              <a:defRPr/>
            </a:pPr>
            <a:endParaRPr lang="en-US"/>
          </a:p>
        </p:txBody>
      </p:sp>
      <p:sp>
        <p:nvSpPr>
          <p:cNvPr id="28" name="Picture Placeholder 27"/>
          <p:cNvSpPr>
            <a:spLocks noGrp="1"/>
          </p:cNvSpPr>
          <p:nvPr>
            <p:ph type="pic" sz="quarter" idx="14"/>
          </p:nvPr>
        </p:nvSpPr>
        <p:spPr bwMode="auto">
          <a:xfrm>
            <a:off x="15140584" y="1048410"/>
            <a:ext cx="3495596" cy="4492318"/>
          </a:xfrm>
          <a:custGeom>
            <a:avLst/>
            <a:gdLst>
              <a:gd name="connsiteX0" fmla="*/ 0 w 2152516"/>
              <a:gd name="connsiteY0" fmla="*/ 0 h 2760570"/>
              <a:gd name="connsiteX1" fmla="*/ 2152516 w 2152516"/>
              <a:gd name="connsiteY1" fmla="*/ 0 h 2760570"/>
              <a:gd name="connsiteX2" fmla="*/ 2152516 w 2152516"/>
              <a:gd name="connsiteY2" fmla="*/ 2760570 h 2760570"/>
              <a:gd name="connsiteX3" fmla="*/ 0 w 2152516"/>
              <a:gd name="connsiteY3" fmla="*/ 2760570 h 2760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52516" h="2760570" fill="norm" stroke="1" extrusionOk="0">
                <a:moveTo>
                  <a:pt x="0" y="0"/>
                </a:moveTo>
                <a:lnTo>
                  <a:pt x="2152516" y="0"/>
                </a:lnTo>
                <a:lnTo>
                  <a:pt x="2152516" y="2760570"/>
                </a:lnTo>
                <a:lnTo>
                  <a:pt x="0" y="276057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pPr>
              <a:defRPr/>
            </a:pPr>
            <a:endParaRPr lang="en-US"/>
          </a:p>
        </p:txBody>
      </p:sp>
      <p:sp>
        <p:nvSpPr>
          <p:cNvPr id="29" name="Picture Placeholder 28"/>
          <p:cNvSpPr>
            <a:spLocks noGrp="1"/>
          </p:cNvSpPr>
          <p:nvPr>
            <p:ph type="pic" sz="quarter" idx="15"/>
          </p:nvPr>
        </p:nvSpPr>
        <p:spPr bwMode="auto">
          <a:xfrm>
            <a:off x="15140584" y="5827681"/>
            <a:ext cx="3495596" cy="4492318"/>
          </a:xfrm>
          <a:custGeom>
            <a:avLst/>
            <a:gdLst>
              <a:gd name="connsiteX0" fmla="*/ 0 w 2152516"/>
              <a:gd name="connsiteY0" fmla="*/ 0 h 2760570"/>
              <a:gd name="connsiteX1" fmla="*/ 2152516 w 2152516"/>
              <a:gd name="connsiteY1" fmla="*/ 0 h 2760570"/>
              <a:gd name="connsiteX2" fmla="*/ 2152516 w 2152516"/>
              <a:gd name="connsiteY2" fmla="*/ 2760570 h 2760570"/>
              <a:gd name="connsiteX3" fmla="*/ 0 w 2152516"/>
              <a:gd name="connsiteY3" fmla="*/ 2760570 h 2760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52516" h="2760570" fill="norm" stroke="1" extrusionOk="0">
                <a:moveTo>
                  <a:pt x="0" y="0"/>
                </a:moveTo>
                <a:lnTo>
                  <a:pt x="2152516" y="0"/>
                </a:lnTo>
                <a:lnTo>
                  <a:pt x="2152516" y="2760570"/>
                </a:lnTo>
                <a:lnTo>
                  <a:pt x="0" y="276057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pPr>
              <a:defRPr/>
            </a:pPr>
            <a:endParaRPr lang="en-US"/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51_Custom Layou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5" name="Picture Placeholder 24"/>
          <p:cNvSpPr>
            <a:spLocks noGrp="1"/>
          </p:cNvSpPr>
          <p:nvPr>
            <p:ph type="pic" sz="quarter" idx="14"/>
          </p:nvPr>
        </p:nvSpPr>
        <p:spPr bwMode="auto">
          <a:xfrm>
            <a:off x="2351167" y="6944078"/>
            <a:ext cx="2227421" cy="2232025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 fill="norm" stroke="1" extrusionOk="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5"/>
          </p:nvPr>
        </p:nvSpPr>
        <p:spPr bwMode="auto">
          <a:xfrm>
            <a:off x="6503109" y="6944078"/>
            <a:ext cx="2227421" cy="2232025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 fill="norm" stroke="1" extrusionOk="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7" name="Picture Placeholder 26"/>
          <p:cNvSpPr>
            <a:spLocks noGrp="1"/>
          </p:cNvSpPr>
          <p:nvPr>
            <p:ph type="pic" sz="quarter" idx="16"/>
          </p:nvPr>
        </p:nvSpPr>
        <p:spPr bwMode="auto">
          <a:xfrm>
            <a:off x="10655051" y="6944078"/>
            <a:ext cx="2227421" cy="2232025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 fill="norm" stroke="1" extrusionOk="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8" name="Picture Placeholder 27"/>
          <p:cNvSpPr>
            <a:spLocks noGrp="1"/>
          </p:cNvSpPr>
          <p:nvPr>
            <p:ph type="pic" sz="quarter" idx="17"/>
          </p:nvPr>
        </p:nvSpPr>
        <p:spPr bwMode="auto">
          <a:xfrm>
            <a:off x="14806992" y="6944078"/>
            <a:ext cx="2227421" cy="2232025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 fill="norm" stroke="1" extrusionOk="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1" name="Picture Placeholder 20"/>
          <p:cNvSpPr>
            <a:spLocks noGrp="1"/>
          </p:cNvSpPr>
          <p:nvPr>
            <p:ph type="pic" sz="quarter" idx="10"/>
          </p:nvPr>
        </p:nvSpPr>
        <p:spPr bwMode="auto">
          <a:xfrm>
            <a:off x="2351167" y="3348038"/>
            <a:ext cx="2227421" cy="2232025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 fill="norm" stroke="1" extrusionOk="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" name="Picture Placeholder 21"/>
          <p:cNvSpPr>
            <a:spLocks noGrp="1"/>
          </p:cNvSpPr>
          <p:nvPr>
            <p:ph type="pic" sz="quarter" idx="11"/>
          </p:nvPr>
        </p:nvSpPr>
        <p:spPr bwMode="auto">
          <a:xfrm>
            <a:off x="6503109" y="3348038"/>
            <a:ext cx="2227421" cy="2232025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 fill="norm" stroke="1" extrusionOk="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3" name="Picture Placeholder 22"/>
          <p:cNvSpPr>
            <a:spLocks noGrp="1"/>
          </p:cNvSpPr>
          <p:nvPr>
            <p:ph type="pic" sz="quarter" idx="12"/>
          </p:nvPr>
        </p:nvSpPr>
        <p:spPr bwMode="auto">
          <a:xfrm>
            <a:off x="10655051" y="3348038"/>
            <a:ext cx="2227421" cy="2232025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 fill="norm" stroke="1" extrusionOk="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3"/>
          </p:nvPr>
        </p:nvSpPr>
        <p:spPr bwMode="auto">
          <a:xfrm>
            <a:off x="14806992" y="3348038"/>
            <a:ext cx="2227421" cy="2232025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 fill="norm" stroke="1" extrusionOk="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53_Custom Layou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5"/>
          <p:cNvSpPr/>
          <p:nvPr userDrawn="1"/>
        </p:nvSpPr>
        <p:spPr bwMode="auto">
          <a:xfrm flipV="1">
            <a:off x="10510956" y="0"/>
            <a:ext cx="9288351" cy="11160125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4996" rIns="44996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sz="800"/>
          </a:p>
        </p:txBody>
      </p:sp>
      <p:sp>
        <p:nvSpPr>
          <p:cNvPr id="3" name="Рисунок 2"/>
          <p:cNvSpPr>
            <a:spLocks noGrp="1"/>
          </p:cNvSpPr>
          <p:nvPr>
            <p:ph type="pic" sz="quarter" idx="18"/>
          </p:nvPr>
        </p:nvSpPr>
        <p:spPr bwMode="auto">
          <a:xfrm>
            <a:off x="9158070" y="1012998"/>
            <a:ext cx="2699410" cy="2689828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13" name="Рисунок 2"/>
          <p:cNvSpPr>
            <a:spLocks noGrp="1"/>
          </p:cNvSpPr>
          <p:nvPr>
            <p:ph type="pic" sz="quarter" idx="19"/>
          </p:nvPr>
        </p:nvSpPr>
        <p:spPr bwMode="auto">
          <a:xfrm>
            <a:off x="9158070" y="4238454"/>
            <a:ext cx="2699410" cy="2689828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14" name="Рисунок 2"/>
          <p:cNvSpPr>
            <a:spLocks noGrp="1"/>
          </p:cNvSpPr>
          <p:nvPr>
            <p:ph type="pic" sz="quarter" idx="20"/>
          </p:nvPr>
        </p:nvSpPr>
        <p:spPr bwMode="auto">
          <a:xfrm>
            <a:off x="9158070" y="7528839"/>
            <a:ext cx="2699410" cy="2689828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4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52_Custom Layou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 bwMode="auto">
          <a:xfrm>
            <a:off x="7474406" y="501436"/>
            <a:ext cx="1608693" cy="1612018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 fill="norm" stroke="1" extrusionOk="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 bwMode="auto">
          <a:xfrm>
            <a:off x="2021924" y="2919463"/>
            <a:ext cx="1608693" cy="1612018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 fill="norm" stroke="1" extrusionOk="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2"/>
          </p:nvPr>
        </p:nvSpPr>
        <p:spPr bwMode="auto">
          <a:xfrm>
            <a:off x="7478932" y="2919463"/>
            <a:ext cx="1608693" cy="1612018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 fill="norm" stroke="1" extrusionOk="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 bwMode="auto">
          <a:xfrm>
            <a:off x="12935941" y="2919463"/>
            <a:ext cx="1608693" cy="1612018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 fill="norm" stroke="1" extrusionOk="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 bwMode="auto">
          <a:xfrm>
            <a:off x="3143309" y="4965486"/>
            <a:ext cx="1608693" cy="1612018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 fill="norm" stroke="1" extrusionOk="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 bwMode="auto">
          <a:xfrm>
            <a:off x="8621109" y="4965486"/>
            <a:ext cx="1608693" cy="1612018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 fill="norm" stroke="1" extrusionOk="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 bwMode="auto">
          <a:xfrm>
            <a:off x="14057328" y="4965486"/>
            <a:ext cx="1608693" cy="1612018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 fill="norm" stroke="1" extrusionOk="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7"/>
          </p:nvPr>
        </p:nvSpPr>
        <p:spPr bwMode="auto">
          <a:xfrm>
            <a:off x="3143309" y="6949508"/>
            <a:ext cx="1608693" cy="1612018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 fill="norm" stroke="1" extrusionOk="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8"/>
          </p:nvPr>
        </p:nvSpPr>
        <p:spPr bwMode="auto">
          <a:xfrm>
            <a:off x="8621109" y="6949508"/>
            <a:ext cx="1608693" cy="1612018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 fill="norm" stroke="1" extrusionOk="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9"/>
          </p:nvPr>
        </p:nvSpPr>
        <p:spPr bwMode="auto">
          <a:xfrm>
            <a:off x="14057328" y="6949508"/>
            <a:ext cx="1608693" cy="1612018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 fill="norm" stroke="1" extrusionOk="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9" name="Picture Placeholder 58"/>
          <p:cNvSpPr>
            <a:spLocks noGrp="1"/>
          </p:cNvSpPr>
          <p:nvPr>
            <p:ph type="pic" sz="quarter" idx="20"/>
          </p:nvPr>
        </p:nvSpPr>
        <p:spPr bwMode="auto">
          <a:xfrm>
            <a:off x="3143309" y="8933530"/>
            <a:ext cx="1608693" cy="1612018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 fill="norm" stroke="1" extrusionOk="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0" name="Picture Placeholder 59"/>
          <p:cNvSpPr>
            <a:spLocks noGrp="1"/>
          </p:cNvSpPr>
          <p:nvPr>
            <p:ph type="pic" sz="quarter" idx="21"/>
          </p:nvPr>
        </p:nvSpPr>
        <p:spPr bwMode="auto">
          <a:xfrm>
            <a:off x="8621109" y="8933530"/>
            <a:ext cx="1608693" cy="1612018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 fill="norm" stroke="1" extrusionOk="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" name="Picture Placeholder 60"/>
          <p:cNvSpPr>
            <a:spLocks noGrp="1"/>
          </p:cNvSpPr>
          <p:nvPr>
            <p:ph type="pic" sz="quarter" idx="22"/>
          </p:nvPr>
        </p:nvSpPr>
        <p:spPr bwMode="auto">
          <a:xfrm>
            <a:off x="14057328" y="8933530"/>
            <a:ext cx="1608693" cy="1612018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 fill="norm" stroke="1" extrusionOk="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1_Custom Layou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" name="Picture Placeholder 6"/>
          <p:cNvSpPr>
            <a:spLocks noGrp="1"/>
          </p:cNvSpPr>
          <p:nvPr>
            <p:ph type="pic" sz="quarter" idx="10" hasCustomPrompt="1"/>
          </p:nvPr>
        </p:nvSpPr>
        <p:spPr bwMode="auto">
          <a:xfrm>
            <a:off x="2227421" y="496006"/>
            <a:ext cx="4826079" cy="4836054"/>
          </a:xfrm>
          <a:prstGeom prst="roundRect">
            <a:avLst>
              <a:gd name="adj" fmla="val 6086"/>
            </a:avLst>
          </a:prstGeom>
          <a:solidFill>
            <a:schemeClr val="accent4"/>
          </a:solidFill>
        </p:spPr>
        <p:txBody>
          <a:bodyPr/>
          <a:lstStyle>
            <a:lvl1pPr marL="0" marR="0" indent="0" algn="l" defTabSz="148479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defRPr b="0" i="0"/>
            </a:lvl1pPr>
          </a:lstStyle>
          <a:p>
            <a:pPr marL="0" marR="0" lvl="0" indent="0" algn="l" defTabSz="148479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pPr>
            <a:r>
              <a:rPr lang="ru-RU"/>
              <a:t>Добавьте изображение</a:t>
            </a:r>
            <a:endParaRPr lang="en-US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1" hasCustomPrompt="1"/>
          </p:nvPr>
        </p:nvSpPr>
        <p:spPr bwMode="auto">
          <a:xfrm>
            <a:off x="7486611" y="496006"/>
            <a:ext cx="4826079" cy="4836054"/>
          </a:xfrm>
          <a:prstGeom prst="roundRect">
            <a:avLst>
              <a:gd name="adj" fmla="val 6086"/>
            </a:avLst>
          </a:prstGeom>
          <a:solidFill>
            <a:schemeClr val="accent4"/>
          </a:solidFill>
        </p:spPr>
        <p:txBody>
          <a:bodyPr/>
          <a:lstStyle>
            <a:lvl1pPr marL="0" marR="0" indent="0" algn="l" defTabSz="148479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defRPr b="0" i="0"/>
            </a:lvl1pPr>
          </a:lstStyle>
          <a:p>
            <a:pPr marL="0" marR="0" lvl="0" indent="0" algn="l" defTabSz="148479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pPr>
            <a:r>
              <a:rPr lang="ru-RU"/>
              <a:t>Добавьте изображение</a:t>
            </a:r>
            <a:endParaRPr lang="en-US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2" hasCustomPrompt="1"/>
          </p:nvPr>
        </p:nvSpPr>
        <p:spPr bwMode="auto">
          <a:xfrm>
            <a:off x="12745800" y="496006"/>
            <a:ext cx="4826079" cy="4836054"/>
          </a:xfrm>
          <a:prstGeom prst="roundRect">
            <a:avLst>
              <a:gd name="adj" fmla="val 6086"/>
            </a:avLst>
          </a:prstGeom>
          <a:solidFill>
            <a:schemeClr val="accent4"/>
          </a:solidFill>
        </p:spPr>
        <p:txBody>
          <a:bodyPr/>
          <a:lstStyle>
            <a:lvl1pPr marL="0" marR="0" indent="0" algn="l" defTabSz="148479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defRPr b="0" i="0"/>
            </a:lvl1pPr>
          </a:lstStyle>
          <a:p>
            <a:pPr marL="0" marR="0" lvl="0" indent="0" algn="l" defTabSz="148479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pPr>
            <a:r>
              <a:rPr lang="ru-RU"/>
              <a:t>Добавьте изображение</a:t>
            </a:r>
            <a:endParaRPr lang="en-US"/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3" hasCustomPrompt="1"/>
          </p:nvPr>
        </p:nvSpPr>
        <p:spPr bwMode="auto">
          <a:xfrm>
            <a:off x="2227426" y="5738272"/>
            <a:ext cx="10085268" cy="4836054"/>
          </a:xfrm>
          <a:prstGeom prst="roundRect">
            <a:avLst>
              <a:gd name="adj" fmla="val 6086"/>
            </a:avLst>
          </a:prstGeom>
          <a:solidFill>
            <a:schemeClr val="accent4"/>
          </a:solidFill>
        </p:spPr>
        <p:txBody>
          <a:bodyPr/>
          <a:lstStyle>
            <a:lvl1pPr marL="0" marR="0" indent="0" algn="l" defTabSz="148479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defRPr b="0" i="0"/>
            </a:lvl1pPr>
          </a:lstStyle>
          <a:p>
            <a:pPr marL="0" marR="0" lvl="0" indent="0" algn="l" defTabSz="148479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pPr>
            <a:r>
              <a:rPr lang="ru-RU"/>
              <a:t>Добавьте изображение</a:t>
            </a:r>
            <a:endParaRPr lang="en-US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4" hasCustomPrompt="1"/>
          </p:nvPr>
        </p:nvSpPr>
        <p:spPr bwMode="auto">
          <a:xfrm>
            <a:off x="12745800" y="5738272"/>
            <a:ext cx="4826079" cy="4836054"/>
          </a:xfrm>
          <a:prstGeom prst="roundRect">
            <a:avLst>
              <a:gd name="adj" fmla="val 6086"/>
            </a:avLst>
          </a:prstGeom>
          <a:solidFill>
            <a:schemeClr val="accent4"/>
          </a:solidFill>
        </p:spPr>
        <p:txBody>
          <a:bodyPr/>
          <a:lstStyle>
            <a:lvl1pPr marL="0" marR="0" indent="0" algn="l" defTabSz="148479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defRPr b="0" i="0"/>
            </a:lvl1pPr>
          </a:lstStyle>
          <a:p>
            <a:pPr marL="0" marR="0" lvl="0" indent="0" algn="l" defTabSz="148479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pPr>
            <a:r>
              <a:rPr lang="ru-RU"/>
              <a:t>Добавьте изображение</a:t>
            </a:r>
            <a:endParaRPr lang="en-US"/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Custom Layou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" name="Picture Placeholder 6"/>
          <p:cNvSpPr>
            <a:spLocks noGrp="1"/>
          </p:cNvSpPr>
          <p:nvPr>
            <p:ph type="pic" sz="quarter" idx="13" hasCustomPrompt="1"/>
          </p:nvPr>
        </p:nvSpPr>
        <p:spPr bwMode="auto">
          <a:xfrm>
            <a:off x="8770917" y="1860021"/>
            <a:ext cx="4732385" cy="5084057"/>
          </a:xfrm>
          <a:prstGeom prst="roundRect">
            <a:avLst>
              <a:gd name="adj" fmla="val 6086"/>
            </a:avLst>
          </a:prstGeom>
          <a:solidFill>
            <a:schemeClr val="accent4"/>
          </a:solidFill>
        </p:spPr>
        <p:txBody>
          <a:bodyPr/>
          <a:lstStyle>
            <a:lvl1pPr marL="0" marR="0" indent="0" algn="l" defTabSz="148479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defRPr b="0" i="0"/>
            </a:lvl1pPr>
          </a:lstStyle>
          <a:p>
            <a:pPr marL="0" marR="0" lvl="0" indent="0" algn="l" defTabSz="148479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pPr>
            <a:r>
              <a:rPr lang="ru-RU"/>
              <a:t>Добавьте изображение</a:t>
            </a:r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 hasCustomPrompt="1"/>
          </p:nvPr>
        </p:nvSpPr>
        <p:spPr bwMode="auto">
          <a:xfrm>
            <a:off x="3434832" y="1860021"/>
            <a:ext cx="4732385" cy="5084057"/>
          </a:xfrm>
          <a:prstGeom prst="roundRect">
            <a:avLst>
              <a:gd name="adj" fmla="val 6086"/>
            </a:avLst>
          </a:prstGeom>
          <a:solidFill>
            <a:schemeClr val="accent4"/>
          </a:solidFill>
        </p:spPr>
        <p:txBody>
          <a:bodyPr/>
          <a:lstStyle>
            <a:lvl1pPr>
              <a:defRPr b="0" i="0"/>
            </a:lvl1pPr>
          </a:lstStyle>
          <a:p>
            <a:pPr>
              <a:defRPr/>
            </a:pPr>
            <a:r>
              <a:rPr lang="ru-RU"/>
              <a:t>Добавьте изображение</a:t>
            </a:r>
            <a:endParaRPr lang="en-US"/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4" hasCustomPrompt="1"/>
          </p:nvPr>
        </p:nvSpPr>
        <p:spPr bwMode="auto">
          <a:xfrm>
            <a:off x="14107005" y="1860021"/>
            <a:ext cx="4732385" cy="5084057"/>
          </a:xfrm>
          <a:prstGeom prst="roundRect">
            <a:avLst>
              <a:gd name="adj" fmla="val 6086"/>
            </a:avLst>
          </a:prstGeom>
          <a:solidFill>
            <a:schemeClr val="accent4"/>
          </a:solidFill>
        </p:spPr>
        <p:txBody>
          <a:bodyPr/>
          <a:lstStyle>
            <a:lvl1pPr marL="0" marR="0" indent="0" algn="l" defTabSz="148479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defRPr b="0" i="0"/>
            </a:lvl1pPr>
          </a:lstStyle>
          <a:p>
            <a:pPr marL="0" marR="0" lvl="0" indent="0" algn="l" defTabSz="148479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pPr>
            <a:r>
              <a:rPr lang="ru-RU"/>
              <a:t>Добавьте изображение</a:t>
            </a:r>
            <a:endParaRPr lang="en-US"/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59_Custom Layou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 bwMode="auto">
          <a:xfrm>
            <a:off x="0" y="0"/>
            <a:ext cx="6063536" cy="5580062"/>
          </a:xfrm>
          <a:prstGeom prst="rect">
            <a:avLst/>
          </a:prstGeom>
          <a:solidFill>
            <a:schemeClr val="accent4"/>
          </a:solidFill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 bwMode="auto">
          <a:xfrm>
            <a:off x="0" y="5580062"/>
            <a:ext cx="6063536" cy="5580062"/>
          </a:xfrm>
          <a:prstGeom prst="rect">
            <a:avLst/>
          </a:prstGeom>
          <a:solidFill>
            <a:schemeClr val="accent4"/>
          </a:solidFill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 bwMode="auto">
          <a:xfrm>
            <a:off x="3031768" y="2790031"/>
            <a:ext cx="6063536" cy="5580062"/>
          </a:xfrm>
          <a:prstGeom prst="rect">
            <a:avLst/>
          </a:prstGeom>
          <a:solidFill>
            <a:schemeClr val="accent4"/>
          </a:solidFill>
          <a:effectLst>
            <a:outerShdw blurRad="1244600" dist="787400" dir="5400000" algn="t" rotWithShape="0">
              <a:srgbClr val="002060">
                <a:alpha val="2000"/>
              </a:srgbClr>
            </a:outerShdw>
          </a:effectLst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60_Custom Layout">
    <p:bg>
      <p:bgPr shadeToTitle="0">
        <a:solidFill>
          <a:schemeClr val="accent6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3" name="Picture Placeholder 22"/>
          <p:cNvSpPr>
            <a:spLocks noGrp="1"/>
          </p:cNvSpPr>
          <p:nvPr>
            <p:ph type="pic" sz="quarter" idx="10"/>
          </p:nvPr>
        </p:nvSpPr>
        <p:spPr bwMode="auto">
          <a:xfrm>
            <a:off x="0" y="0"/>
            <a:ext cx="4944875" cy="11160125"/>
          </a:xfrm>
          <a:custGeom>
            <a:avLst/>
            <a:gdLst>
              <a:gd name="connsiteX0" fmla="*/ 0 w 3044952"/>
              <a:gd name="connsiteY0" fmla="*/ 0 h 6858000"/>
              <a:gd name="connsiteX1" fmla="*/ 3044952 w 3044952"/>
              <a:gd name="connsiteY1" fmla="*/ 0 h 6858000"/>
              <a:gd name="connsiteX2" fmla="*/ 3044952 w 3044952"/>
              <a:gd name="connsiteY2" fmla="*/ 6858000 h 6858000"/>
              <a:gd name="connsiteX3" fmla="*/ 0 w 304495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4952" h="6858000" fill="norm" stroke="1" extrusionOk="0">
                <a:moveTo>
                  <a:pt x="0" y="0"/>
                </a:moveTo>
                <a:lnTo>
                  <a:pt x="3044952" y="0"/>
                </a:lnTo>
                <a:lnTo>
                  <a:pt x="30449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>
            <a:noAutofit/>
          </a:bodyPr>
          <a:lstStyle/>
          <a:p>
            <a:pPr>
              <a:defRPr/>
            </a:pPr>
            <a:endParaRPr lang="en-US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1"/>
          </p:nvPr>
        </p:nvSpPr>
        <p:spPr bwMode="auto">
          <a:xfrm>
            <a:off x="4944875" y="0"/>
            <a:ext cx="4954775" cy="5559145"/>
          </a:xfrm>
          <a:custGeom>
            <a:avLst/>
            <a:gdLst>
              <a:gd name="connsiteX0" fmla="*/ 0 w 3044952"/>
              <a:gd name="connsiteY0" fmla="*/ 0 h 3429000"/>
              <a:gd name="connsiteX1" fmla="*/ 3044952 w 3044952"/>
              <a:gd name="connsiteY1" fmla="*/ 0 h 3429000"/>
              <a:gd name="connsiteX2" fmla="*/ 3044952 w 3044952"/>
              <a:gd name="connsiteY2" fmla="*/ 3429000 h 3429000"/>
              <a:gd name="connsiteX3" fmla="*/ 0 w 3044952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4952" h="3429000" fill="norm" stroke="1" extrusionOk="0">
                <a:moveTo>
                  <a:pt x="0" y="0"/>
                </a:moveTo>
                <a:lnTo>
                  <a:pt x="3044952" y="0"/>
                </a:lnTo>
                <a:lnTo>
                  <a:pt x="3044952" y="3429000"/>
                </a:lnTo>
                <a:lnTo>
                  <a:pt x="0" y="3429000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>
            <a:noAutofit/>
          </a:bodyPr>
          <a:lstStyle/>
          <a:p>
            <a:pPr>
              <a:defRPr/>
            </a:pPr>
            <a:endParaRPr lang="en-US"/>
          </a:p>
        </p:txBody>
      </p:sp>
      <p:sp>
        <p:nvSpPr>
          <p:cNvPr id="25" name="Picture Placeholder 24"/>
          <p:cNvSpPr>
            <a:spLocks noGrp="1"/>
          </p:cNvSpPr>
          <p:nvPr>
            <p:ph type="pic" sz="quarter" idx="12"/>
          </p:nvPr>
        </p:nvSpPr>
        <p:spPr bwMode="auto">
          <a:xfrm>
            <a:off x="4944875" y="5580062"/>
            <a:ext cx="4944875" cy="5580062"/>
          </a:xfrm>
          <a:custGeom>
            <a:avLst/>
            <a:gdLst>
              <a:gd name="connsiteX0" fmla="*/ 0 w 3044952"/>
              <a:gd name="connsiteY0" fmla="*/ 0 h 3429000"/>
              <a:gd name="connsiteX1" fmla="*/ 3044952 w 3044952"/>
              <a:gd name="connsiteY1" fmla="*/ 0 h 3429000"/>
              <a:gd name="connsiteX2" fmla="*/ 3044952 w 3044952"/>
              <a:gd name="connsiteY2" fmla="*/ 3429000 h 3429000"/>
              <a:gd name="connsiteX3" fmla="*/ 0 w 3044952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4952" h="3429000" fill="norm" stroke="1" extrusionOk="0">
                <a:moveTo>
                  <a:pt x="0" y="0"/>
                </a:moveTo>
                <a:lnTo>
                  <a:pt x="3044952" y="0"/>
                </a:lnTo>
                <a:lnTo>
                  <a:pt x="3044952" y="3429000"/>
                </a:lnTo>
                <a:lnTo>
                  <a:pt x="0" y="342900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pPr>
              <a:defRPr/>
            </a:pPr>
            <a:endParaRPr lang="en-US"/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3"/>
          </p:nvPr>
        </p:nvSpPr>
        <p:spPr bwMode="auto">
          <a:xfrm>
            <a:off x="9909552" y="-10478"/>
            <a:ext cx="4925074" cy="5569584"/>
          </a:xfrm>
          <a:custGeom>
            <a:avLst/>
            <a:gdLst>
              <a:gd name="connsiteX0" fmla="*/ 0 w 3044952"/>
              <a:gd name="connsiteY0" fmla="*/ 0 h 3429000"/>
              <a:gd name="connsiteX1" fmla="*/ 3044952 w 3044952"/>
              <a:gd name="connsiteY1" fmla="*/ 0 h 3429000"/>
              <a:gd name="connsiteX2" fmla="*/ 3044952 w 3044952"/>
              <a:gd name="connsiteY2" fmla="*/ 3429000 h 3429000"/>
              <a:gd name="connsiteX3" fmla="*/ 0 w 3044952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4952" h="3429000" fill="norm" stroke="1" extrusionOk="0">
                <a:moveTo>
                  <a:pt x="0" y="0"/>
                </a:moveTo>
                <a:lnTo>
                  <a:pt x="3044952" y="0"/>
                </a:lnTo>
                <a:lnTo>
                  <a:pt x="3044952" y="3429000"/>
                </a:lnTo>
                <a:lnTo>
                  <a:pt x="0" y="342900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pPr>
              <a:defRPr/>
            </a:pPr>
            <a:endParaRPr lang="en-US"/>
          </a:p>
        </p:txBody>
      </p:sp>
      <p:sp>
        <p:nvSpPr>
          <p:cNvPr id="27" name="Picture Placeholder 26"/>
          <p:cNvSpPr>
            <a:spLocks noGrp="1"/>
          </p:cNvSpPr>
          <p:nvPr>
            <p:ph type="pic" sz="quarter" idx="16"/>
          </p:nvPr>
        </p:nvSpPr>
        <p:spPr bwMode="auto">
          <a:xfrm>
            <a:off x="14854424" y="5590541"/>
            <a:ext cx="4944875" cy="5569584"/>
          </a:xfrm>
          <a:custGeom>
            <a:avLst/>
            <a:gdLst>
              <a:gd name="connsiteX0" fmla="*/ 0 w 3044952"/>
              <a:gd name="connsiteY0" fmla="*/ 0 h 3429000"/>
              <a:gd name="connsiteX1" fmla="*/ 3044952 w 3044952"/>
              <a:gd name="connsiteY1" fmla="*/ 0 h 3429000"/>
              <a:gd name="connsiteX2" fmla="*/ 3044952 w 3044952"/>
              <a:gd name="connsiteY2" fmla="*/ 3429000 h 3429000"/>
              <a:gd name="connsiteX3" fmla="*/ 0 w 3044952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4952" h="3429000" fill="norm" stroke="1" extrusionOk="0">
                <a:moveTo>
                  <a:pt x="0" y="0"/>
                </a:moveTo>
                <a:lnTo>
                  <a:pt x="3044952" y="0"/>
                </a:lnTo>
                <a:lnTo>
                  <a:pt x="3044952" y="3429000"/>
                </a:lnTo>
                <a:lnTo>
                  <a:pt x="0" y="342900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pPr>
              <a:defRPr/>
            </a:pPr>
            <a:endParaRPr lang="en-US"/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29_ТС заголовок в 1 строку c картинко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62_Custom Layou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auto">
          <a:xfrm>
            <a:off x="0" y="-22774"/>
            <a:ext cx="6593167" cy="5602838"/>
          </a:xfrm>
          <a:prstGeom prst="rect">
            <a:avLst/>
          </a:prstGeom>
          <a:solidFill>
            <a:schemeClr val="accent4"/>
          </a:solidFill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1"/>
          </p:nvPr>
        </p:nvSpPr>
        <p:spPr bwMode="auto">
          <a:xfrm>
            <a:off x="0" y="5580068"/>
            <a:ext cx="6593167" cy="5602838"/>
          </a:xfrm>
          <a:prstGeom prst="rect">
            <a:avLst/>
          </a:prstGeom>
          <a:solidFill>
            <a:schemeClr val="accent4"/>
          </a:solidFill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13"/>
          </p:nvPr>
        </p:nvSpPr>
        <p:spPr bwMode="auto">
          <a:xfrm>
            <a:off x="6612971" y="5580068"/>
            <a:ext cx="6593167" cy="5602838"/>
          </a:xfrm>
          <a:prstGeom prst="rect">
            <a:avLst/>
          </a:prstGeom>
          <a:solidFill>
            <a:schemeClr val="accent4"/>
          </a:solidFill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4"/>
          </p:nvPr>
        </p:nvSpPr>
        <p:spPr bwMode="auto">
          <a:xfrm>
            <a:off x="13239689" y="-22774"/>
            <a:ext cx="6593167" cy="5602838"/>
          </a:xfrm>
          <a:prstGeom prst="rect">
            <a:avLst/>
          </a:prstGeom>
          <a:solidFill>
            <a:schemeClr val="accent4"/>
          </a:solidFill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15"/>
          </p:nvPr>
        </p:nvSpPr>
        <p:spPr bwMode="auto">
          <a:xfrm>
            <a:off x="13239689" y="5580068"/>
            <a:ext cx="6593167" cy="5602838"/>
          </a:xfrm>
          <a:prstGeom prst="rect">
            <a:avLst/>
          </a:prstGeom>
          <a:solidFill>
            <a:schemeClr val="accent4"/>
          </a:solidFill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63_Custom Layou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 bwMode="auto">
          <a:xfrm>
            <a:off x="14854424" y="0"/>
            <a:ext cx="4944875" cy="11160125"/>
          </a:xfrm>
          <a:custGeom>
            <a:avLst/>
            <a:gdLst>
              <a:gd name="connsiteX0" fmla="*/ 0 w 3044952"/>
              <a:gd name="connsiteY0" fmla="*/ 0 h 6858000"/>
              <a:gd name="connsiteX1" fmla="*/ 3044952 w 3044952"/>
              <a:gd name="connsiteY1" fmla="*/ 0 h 6858000"/>
              <a:gd name="connsiteX2" fmla="*/ 3044952 w 3044952"/>
              <a:gd name="connsiteY2" fmla="*/ 6858000 h 6858000"/>
              <a:gd name="connsiteX3" fmla="*/ 0 w 304495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4952" h="6858000" fill="norm" stroke="1" extrusionOk="0">
                <a:moveTo>
                  <a:pt x="0" y="0"/>
                </a:moveTo>
                <a:lnTo>
                  <a:pt x="3044952" y="0"/>
                </a:lnTo>
                <a:lnTo>
                  <a:pt x="30449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>
            <a:noAutofit/>
          </a:bodyPr>
          <a:lstStyle/>
          <a:p>
            <a:pPr>
              <a:defRPr/>
            </a:pPr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2"/>
          </p:nvPr>
        </p:nvSpPr>
        <p:spPr bwMode="auto">
          <a:xfrm>
            <a:off x="9899650" y="0"/>
            <a:ext cx="4944875" cy="11160125"/>
          </a:xfrm>
          <a:custGeom>
            <a:avLst/>
            <a:gdLst>
              <a:gd name="connsiteX0" fmla="*/ 0 w 3044952"/>
              <a:gd name="connsiteY0" fmla="*/ 0 h 6858000"/>
              <a:gd name="connsiteX1" fmla="*/ 3044952 w 3044952"/>
              <a:gd name="connsiteY1" fmla="*/ 0 h 6858000"/>
              <a:gd name="connsiteX2" fmla="*/ 3044952 w 3044952"/>
              <a:gd name="connsiteY2" fmla="*/ 6858000 h 6858000"/>
              <a:gd name="connsiteX3" fmla="*/ 0 w 304495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4952" h="6858000" fill="norm" stroke="1" extrusionOk="0">
                <a:moveTo>
                  <a:pt x="0" y="0"/>
                </a:moveTo>
                <a:lnTo>
                  <a:pt x="3044952" y="0"/>
                </a:lnTo>
                <a:lnTo>
                  <a:pt x="30449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pPr>
              <a:defRPr/>
            </a:pPr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 bwMode="auto">
          <a:xfrm>
            <a:off x="4954775" y="0"/>
            <a:ext cx="4944875" cy="11160125"/>
          </a:xfrm>
          <a:custGeom>
            <a:avLst/>
            <a:gdLst>
              <a:gd name="connsiteX0" fmla="*/ 0 w 3044952"/>
              <a:gd name="connsiteY0" fmla="*/ 0 h 6858000"/>
              <a:gd name="connsiteX1" fmla="*/ 3044952 w 3044952"/>
              <a:gd name="connsiteY1" fmla="*/ 0 h 6858000"/>
              <a:gd name="connsiteX2" fmla="*/ 3044952 w 3044952"/>
              <a:gd name="connsiteY2" fmla="*/ 6858000 h 6858000"/>
              <a:gd name="connsiteX3" fmla="*/ 0 w 304495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4952" h="6858000" fill="norm" stroke="1" extrusionOk="0">
                <a:moveTo>
                  <a:pt x="0" y="0"/>
                </a:moveTo>
                <a:lnTo>
                  <a:pt x="3044952" y="0"/>
                </a:lnTo>
                <a:lnTo>
                  <a:pt x="30449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>
            <a:noAutofit/>
          </a:bodyPr>
          <a:lstStyle/>
          <a:p>
            <a:pPr>
              <a:defRPr/>
            </a:pPr>
            <a:endParaRPr lang="en-US"/>
          </a:p>
        </p:txBody>
      </p:sp>
      <p:sp>
        <p:nvSpPr>
          <p:cNvPr id="23" name="Picture Placeholder 22"/>
          <p:cNvSpPr>
            <a:spLocks noGrp="1"/>
          </p:cNvSpPr>
          <p:nvPr>
            <p:ph type="pic" sz="quarter" idx="10"/>
          </p:nvPr>
        </p:nvSpPr>
        <p:spPr bwMode="auto">
          <a:xfrm>
            <a:off x="0" y="0"/>
            <a:ext cx="4944875" cy="11160125"/>
          </a:xfrm>
          <a:custGeom>
            <a:avLst/>
            <a:gdLst>
              <a:gd name="connsiteX0" fmla="*/ 0 w 3044952"/>
              <a:gd name="connsiteY0" fmla="*/ 0 h 6858000"/>
              <a:gd name="connsiteX1" fmla="*/ 3044952 w 3044952"/>
              <a:gd name="connsiteY1" fmla="*/ 0 h 6858000"/>
              <a:gd name="connsiteX2" fmla="*/ 3044952 w 3044952"/>
              <a:gd name="connsiteY2" fmla="*/ 6858000 h 6858000"/>
              <a:gd name="connsiteX3" fmla="*/ 0 w 304495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4952" h="6858000" fill="norm" stroke="1" extrusionOk="0">
                <a:moveTo>
                  <a:pt x="0" y="0"/>
                </a:moveTo>
                <a:lnTo>
                  <a:pt x="3044952" y="0"/>
                </a:lnTo>
                <a:lnTo>
                  <a:pt x="30449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pPr>
              <a:defRPr/>
            </a:pPr>
            <a:endParaRPr lang="en-US"/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65_Custom Layou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6" name="Picture Placeholder 25"/>
          <p:cNvSpPr>
            <a:spLocks noGrp="1"/>
          </p:cNvSpPr>
          <p:nvPr>
            <p:ph type="pic" sz="quarter" idx="16"/>
          </p:nvPr>
        </p:nvSpPr>
        <p:spPr bwMode="auto">
          <a:xfrm>
            <a:off x="14950946" y="-4154047"/>
            <a:ext cx="4662735" cy="8308093"/>
          </a:xfrm>
          <a:custGeom>
            <a:avLst/>
            <a:gdLst>
              <a:gd name="connsiteX0" fmla="*/ 0 w 2871216"/>
              <a:gd name="connsiteY0" fmla="*/ 0 h 5105400"/>
              <a:gd name="connsiteX1" fmla="*/ 2871216 w 2871216"/>
              <a:gd name="connsiteY1" fmla="*/ 0 h 5105400"/>
              <a:gd name="connsiteX2" fmla="*/ 2871216 w 2871216"/>
              <a:gd name="connsiteY2" fmla="*/ 5105400 h 5105400"/>
              <a:gd name="connsiteX3" fmla="*/ 0 w 2871216"/>
              <a:gd name="connsiteY3" fmla="*/ 5105400 h 510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71216" h="5105400" fill="norm" stroke="1" extrusionOk="0">
                <a:moveTo>
                  <a:pt x="0" y="0"/>
                </a:moveTo>
                <a:lnTo>
                  <a:pt x="2871216" y="0"/>
                </a:lnTo>
                <a:lnTo>
                  <a:pt x="2871216" y="5105400"/>
                </a:lnTo>
                <a:lnTo>
                  <a:pt x="0" y="510540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pPr>
              <a:defRPr/>
            </a:pPr>
            <a:endParaRPr lang="en-US"/>
          </a:p>
        </p:txBody>
      </p:sp>
      <p:sp>
        <p:nvSpPr>
          <p:cNvPr id="22" name="Picture Placeholder 21"/>
          <p:cNvSpPr>
            <a:spLocks noGrp="1"/>
          </p:cNvSpPr>
          <p:nvPr>
            <p:ph type="pic" sz="quarter" idx="11"/>
          </p:nvPr>
        </p:nvSpPr>
        <p:spPr bwMode="auto">
          <a:xfrm>
            <a:off x="5107395" y="-3410038"/>
            <a:ext cx="4662735" cy="8308093"/>
          </a:xfrm>
          <a:custGeom>
            <a:avLst/>
            <a:gdLst>
              <a:gd name="connsiteX0" fmla="*/ 0 w 2871216"/>
              <a:gd name="connsiteY0" fmla="*/ 0 h 5105400"/>
              <a:gd name="connsiteX1" fmla="*/ 2871216 w 2871216"/>
              <a:gd name="connsiteY1" fmla="*/ 0 h 5105400"/>
              <a:gd name="connsiteX2" fmla="*/ 2871216 w 2871216"/>
              <a:gd name="connsiteY2" fmla="*/ 5105400 h 5105400"/>
              <a:gd name="connsiteX3" fmla="*/ 0 w 2871216"/>
              <a:gd name="connsiteY3" fmla="*/ 5105400 h 510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71216" h="5105400" fill="norm" stroke="1" extrusionOk="0">
                <a:moveTo>
                  <a:pt x="0" y="0"/>
                </a:moveTo>
                <a:lnTo>
                  <a:pt x="2871216" y="0"/>
                </a:lnTo>
                <a:lnTo>
                  <a:pt x="2871216" y="5105400"/>
                </a:lnTo>
                <a:lnTo>
                  <a:pt x="0" y="510540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pPr>
              <a:defRPr/>
            </a:pPr>
            <a:endParaRPr lang="en-US"/>
          </a:p>
        </p:txBody>
      </p:sp>
      <p:sp>
        <p:nvSpPr>
          <p:cNvPr id="21" name="Picture Placeholder 20"/>
          <p:cNvSpPr>
            <a:spLocks noGrp="1"/>
          </p:cNvSpPr>
          <p:nvPr>
            <p:ph type="pic" sz="quarter" idx="12"/>
          </p:nvPr>
        </p:nvSpPr>
        <p:spPr bwMode="auto">
          <a:xfrm>
            <a:off x="185619" y="7006078"/>
            <a:ext cx="4662735" cy="8308093"/>
          </a:xfrm>
          <a:custGeom>
            <a:avLst/>
            <a:gdLst>
              <a:gd name="connsiteX0" fmla="*/ 0 w 2871216"/>
              <a:gd name="connsiteY0" fmla="*/ 0 h 5105400"/>
              <a:gd name="connsiteX1" fmla="*/ 2871216 w 2871216"/>
              <a:gd name="connsiteY1" fmla="*/ 0 h 5105400"/>
              <a:gd name="connsiteX2" fmla="*/ 2871216 w 2871216"/>
              <a:gd name="connsiteY2" fmla="*/ 5105400 h 5105400"/>
              <a:gd name="connsiteX3" fmla="*/ 0 w 2871216"/>
              <a:gd name="connsiteY3" fmla="*/ 5105400 h 510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71216" h="5105400" fill="norm" stroke="1" extrusionOk="0">
                <a:moveTo>
                  <a:pt x="0" y="0"/>
                </a:moveTo>
                <a:lnTo>
                  <a:pt x="2871216" y="0"/>
                </a:lnTo>
                <a:lnTo>
                  <a:pt x="2871216" y="5105400"/>
                </a:lnTo>
                <a:lnTo>
                  <a:pt x="0" y="510540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pPr>
              <a:defRPr/>
            </a:pPr>
            <a:endParaRPr lang="en-US"/>
          </a:p>
        </p:txBody>
      </p:sp>
      <p:sp>
        <p:nvSpPr>
          <p:cNvPr id="23" name="Picture Placeholder 22"/>
          <p:cNvSpPr>
            <a:spLocks noGrp="1"/>
          </p:cNvSpPr>
          <p:nvPr>
            <p:ph type="pic" sz="quarter" idx="13"/>
          </p:nvPr>
        </p:nvSpPr>
        <p:spPr bwMode="auto">
          <a:xfrm>
            <a:off x="5107395" y="5146058"/>
            <a:ext cx="4662735" cy="8308093"/>
          </a:xfrm>
          <a:custGeom>
            <a:avLst/>
            <a:gdLst>
              <a:gd name="connsiteX0" fmla="*/ 0 w 2871216"/>
              <a:gd name="connsiteY0" fmla="*/ 0 h 5105400"/>
              <a:gd name="connsiteX1" fmla="*/ 2871216 w 2871216"/>
              <a:gd name="connsiteY1" fmla="*/ 0 h 5105400"/>
              <a:gd name="connsiteX2" fmla="*/ 2871216 w 2871216"/>
              <a:gd name="connsiteY2" fmla="*/ 5105400 h 5105400"/>
              <a:gd name="connsiteX3" fmla="*/ 0 w 2871216"/>
              <a:gd name="connsiteY3" fmla="*/ 5105400 h 510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71216" h="5105400" fill="norm" stroke="1" extrusionOk="0">
                <a:moveTo>
                  <a:pt x="0" y="0"/>
                </a:moveTo>
                <a:lnTo>
                  <a:pt x="2871216" y="0"/>
                </a:lnTo>
                <a:lnTo>
                  <a:pt x="2871216" y="5105400"/>
                </a:lnTo>
                <a:lnTo>
                  <a:pt x="0" y="510540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pPr>
              <a:defRPr/>
            </a:pPr>
            <a:endParaRPr lang="en-US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4"/>
          </p:nvPr>
        </p:nvSpPr>
        <p:spPr bwMode="auto">
          <a:xfrm>
            <a:off x="10029170" y="-2294026"/>
            <a:ext cx="4662735" cy="8308093"/>
          </a:xfrm>
          <a:custGeom>
            <a:avLst/>
            <a:gdLst>
              <a:gd name="connsiteX0" fmla="*/ 0 w 2871216"/>
              <a:gd name="connsiteY0" fmla="*/ 0 h 5105400"/>
              <a:gd name="connsiteX1" fmla="*/ 2871216 w 2871216"/>
              <a:gd name="connsiteY1" fmla="*/ 0 h 5105400"/>
              <a:gd name="connsiteX2" fmla="*/ 2871216 w 2871216"/>
              <a:gd name="connsiteY2" fmla="*/ 5105400 h 5105400"/>
              <a:gd name="connsiteX3" fmla="*/ 0 w 2871216"/>
              <a:gd name="connsiteY3" fmla="*/ 5105400 h 510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71216" h="5105400" fill="norm" stroke="1" extrusionOk="0">
                <a:moveTo>
                  <a:pt x="0" y="0"/>
                </a:moveTo>
                <a:lnTo>
                  <a:pt x="2871216" y="0"/>
                </a:lnTo>
                <a:lnTo>
                  <a:pt x="2871216" y="5105400"/>
                </a:lnTo>
                <a:lnTo>
                  <a:pt x="0" y="510540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pPr>
              <a:defRPr/>
            </a:pPr>
            <a:endParaRPr lang="en-US"/>
          </a:p>
        </p:txBody>
      </p:sp>
      <p:sp>
        <p:nvSpPr>
          <p:cNvPr id="25" name="Picture Placeholder 24"/>
          <p:cNvSpPr>
            <a:spLocks noGrp="1"/>
          </p:cNvSpPr>
          <p:nvPr>
            <p:ph type="pic" sz="quarter" idx="15"/>
          </p:nvPr>
        </p:nvSpPr>
        <p:spPr bwMode="auto">
          <a:xfrm>
            <a:off x="10029170" y="6262070"/>
            <a:ext cx="4662735" cy="8308093"/>
          </a:xfrm>
          <a:custGeom>
            <a:avLst/>
            <a:gdLst>
              <a:gd name="connsiteX0" fmla="*/ 0 w 2871216"/>
              <a:gd name="connsiteY0" fmla="*/ 0 h 5105400"/>
              <a:gd name="connsiteX1" fmla="*/ 2871216 w 2871216"/>
              <a:gd name="connsiteY1" fmla="*/ 0 h 5105400"/>
              <a:gd name="connsiteX2" fmla="*/ 2871216 w 2871216"/>
              <a:gd name="connsiteY2" fmla="*/ 5105400 h 5105400"/>
              <a:gd name="connsiteX3" fmla="*/ 0 w 2871216"/>
              <a:gd name="connsiteY3" fmla="*/ 5105400 h 510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71216" h="5105400" fill="norm" stroke="1" extrusionOk="0">
                <a:moveTo>
                  <a:pt x="0" y="0"/>
                </a:moveTo>
                <a:lnTo>
                  <a:pt x="2871216" y="0"/>
                </a:lnTo>
                <a:lnTo>
                  <a:pt x="2871216" y="5105400"/>
                </a:lnTo>
                <a:lnTo>
                  <a:pt x="0" y="510540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pPr>
              <a:defRPr/>
            </a:pPr>
            <a:endParaRPr lang="en-US"/>
          </a:p>
        </p:txBody>
      </p:sp>
      <p:sp>
        <p:nvSpPr>
          <p:cNvPr id="27" name="Picture Placeholder 26"/>
          <p:cNvSpPr>
            <a:spLocks noGrp="1"/>
          </p:cNvSpPr>
          <p:nvPr>
            <p:ph type="pic" sz="quarter" idx="17"/>
          </p:nvPr>
        </p:nvSpPr>
        <p:spPr bwMode="auto">
          <a:xfrm>
            <a:off x="14950946" y="4402049"/>
            <a:ext cx="4662735" cy="8308093"/>
          </a:xfrm>
          <a:custGeom>
            <a:avLst/>
            <a:gdLst>
              <a:gd name="connsiteX0" fmla="*/ 0 w 2871216"/>
              <a:gd name="connsiteY0" fmla="*/ 0 h 5105400"/>
              <a:gd name="connsiteX1" fmla="*/ 2871216 w 2871216"/>
              <a:gd name="connsiteY1" fmla="*/ 0 h 5105400"/>
              <a:gd name="connsiteX2" fmla="*/ 2871216 w 2871216"/>
              <a:gd name="connsiteY2" fmla="*/ 5105400 h 5105400"/>
              <a:gd name="connsiteX3" fmla="*/ 0 w 2871216"/>
              <a:gd name="connsiteY3" fmla="*/ 5105400 h 510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71216" h="5105400" fill="norm" stroke="1" extrusionOk="0">
                <a:moveTo>
                  <a:pt x="0" y="0"/>
                </a:moveTo>
                <a:lnTo>
                  <a:pt x="2871216" y="0"/>
                </a:lnTo>
                <a:lnTo>
                  <a:pt x="2871216" y="5105400"/>
                </a:lnTo>
                <a:lnTo>
                  <a:pt x="0" y="510540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pPr>
              <a:defRPr/>
            </a:pPr>
            <a:endParaRPr lang="en-US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0"/>
          </p:nvPr>
        </p:nvSpPr>
        <p:spPr bwMode="auto">
          <a:xfrm>
            <a:off x="185619" y="-1550017"/>
            <a:ext cx="4662735" cy="8308093"/>
          </a:xfrm>
          <a:custGeom>
            <a:avLst/>
            <a:gdLst>
              <a:gd name="connsiteX0" fmla="*/ 0 w 2871216"/>
              <a:gd name="connsiteY0" fmla="*/ 0 h 5105400"/>
              <a:gd name="connsiteX1" fmla="*/ 2871216 w 2871216"/>
              <a:gd name="connsiteY1" fmla="*/ 0 h 5105400"/>
              <a:gd name="connsiteX2" fmla="*/ 2871216 w 2871216"/>
              <a:gd name="connsiteY2" fmla="*/ 5105400 h 5105400"/>
              <a:gd name="connsiteX3" fmla="*/ 0 w 2871216"/>
              <a:gd name="connsiteY3" fmla="*/ 5105400 h 510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71216" h="5105400" fill="norm" stroke="1" extrusionOk="0">
                <a:moveTo>
                  <a:pt x="0" y="0"/>
                </a:moveTo>
                <a:lnTo>
                  <a:pt x="2871216" y="0"/>
                </a:lnTo>
                <a:lnTo>
                  <a:pt x="2871216" y="5105400"/>
                </a:lnTo>
                <a:lnTo>
                  <a:pt x="0" y="510540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pPr>
              <a:defRPr/>
            </a:pPr>
            <a:endParaRPr lang="en-US"/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16_Custom Layou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  <p:grpSp>
        <p:nvGrpSpPr>
          <p:cNvPr id="3" name="Graphic 5"/>
          <p:cNvGrpSpPr/>
          <p:nvPr userDrawn="1"/>
        </p:nvGrpSpPr>
        <p:grpSpPr bwMode="auto">
          <a:xfrm>
            <a:off x="15385500" y="2415128"/>
            <a:ext cx="3451120" cy="7065487"/>
            <a:chOff x="2467676" y="1835148"/>
            <a:chExt cx="1560218" cy="3187699"/>
          </a:xfrm>
          <a:gradFill>
            <a:gsLst>
              <a:gs pos="0">
                <a:srgbClr val="67696F"/>
              </a:gs>
              <a:gs pos="100000">
                <a:srgbClr val="48494B"/>
              </a:gs>
            </a:gsLst>
            <a:lin ang="2700000" scaled="0"/>
          </a:gradFill>
        </p:grpSpPr>
        <p:sp>
          <p:nvSpPr>
            <p:cNvPr id="4" name="Freeform 16"/>
            <p:cNvSpPr/>
            <p:nvPr/>
          </p:nvSpPr>
          <p:spPr bwMode="auto">
            <a:xfrm>
              <a:off x="2467676" y="1835148"/>
              <a:ext cx="1560218" cy="3187699"/>
            </a:xfrm>
            <a:custGeom>
              <a:avLst/>
              <a:gdLst>
                <a:gd name="connsiteX0" fmla="*/ 238425 w 1560243"/>
                <a:gd name="connsiteY0" fmla="*/ 0 h 3187700"/>
                <a:gd name="connsiteX1" fmla="*/ 1321819 w 1560243"/>
                <a:gd name="connsiteY1" fmla="*/ 0 h 3187700"/>
                <a:gd name="connsiteX2" fmla="*/ 1560244 w 1560243"/>
                <a:gd name="connsiteY2" fmla="*/ 239125 h 3187700"/>
                <a:gd name="connsiteX3" fmla="*/ 1560244 w 1560243"/>
                <a:gd name="connsiteY3" fmla="*/ 2948480 h 3187700"/>
                <a:gd name="connsiteX4" fmla="*/ 1321914 w 1560243"/>
                <a:gd name="connsiteY4" fmla="*/ 3187700 h 3187700"/>
                <a:gd name="connsiteX5" fmla="*/ 1321819 w 1560243"/>
                <a:gd name="connsiteY5" fmla="*/ 3187700 h 3187700"/>
                <a:gd name="connsiteX6" fmla="*/ 238425 w 1560243"/>
                <a:gd name="connsiteY6" fmla="*/ 3187700 h 3187700"/>
                <a:gd name="connsiteX7" fmla="*/ 0 w 1560243"/>
                <a:gd name="connsiteY7" fmla="*/ 2948480 h 3187700"/>
                <a:gd name="connsiteX8" fmla="*/ 0 w 1560243"/>
                <a:gd name="connsiteY8" fmla="*/ 239220 h 3187700"/>
                <a:gd name="connsiteX9" fmla="*/ 238425 w 1560243"/>
                <a:gd name="connsiteY9" fmla="*/ 0 h 318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0243" h="3187700" fill="norm" stroke="1" extrusionOk="0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2700000" scaled="0"/>
            </a:gra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>
                <a:defRPr/>
              </a:pPr>
              <a:endParaRPr lang="en-US" sz="2900">
                <a:latin typeface="Tinkoff Sans"/>
              </a:endParaRPr>
            </a:p>
          </p:txBody>
        </p:sp>
        <p:sp>
          <p:nvSpPr>
            <p:cNvPr id="5" name="Freeform 17"/>
            <p:cNvSpPr/>
            <p:nvPr/>
          </p:nvSpPr>
          <p:spPr bwMode="auto">
            <a:xfrm>
              <a:off x="2564260" y="1932016"/>
              <a:ext cx="1367148" cy="2994343"/>
            </a:xfrm>
            <a:custGeom>
              <a:avLst/>
              <a:gdLst>
                <a:gd name="connsiteX0" fmla="*/ 1367170 w 1367170"/>
                <a:gd name="connsiteY0" fmla="*/ 142257 h 2994344"/>
                <a:gd name="connsiteX1" fmla="*/ 1367170 w 1367170"/>
                <a:gd name="connsiteY1" fmla="*/ 2851612 h 2994344"/>
                <a:gd name="connsiteX2" fmla="*/ 1224855 w 1367170"/>
                <a:gd name="connsiteY2" fmla="*/ 2994345 h 2994344"/>
                <a:gd name="connsiteX3" fmla="*/ 141840 w 1367170"/>
                <a:gd name="connsiteY3" fmla="*/ 2994345 h 2994344"/>
                <a:gd name="connsiteX4" fmla="*/ 0 w 1367170"/>
                <a:gd name="connsiteY4" fmla="*/ 2851612 h 2994344"/>
                <a:gd name="connsiteX5" fmla="*/ 0 w 1367170"/>
                <a:gd name="connsiteY5" fmla="*/ 142257 h 2994344"/>
                <a:gd name="connsiteX6" fmla="*/ 142315 w 1367170"/>
                <a:gd name="connsiteY6" fmla="*/ 0 h 2994344"/>
                <a:gd name="connsiteX7" fmla="*/ 267836 w 1367170"/>
                <a:gd name="connsiteY7" fmla="*/ 0 h 2994344"/>
                <a:gd name="connsiteX8" fmla="*/ 294028 w 1367170"/>
                <a:gd name="connsiteY8" fmla="*/ 26257 h 2994344"/>
                <a:gd name="connsiteX9" fmla="*/ 294022 w 1367170"/>
                <a:gd name="connsiteY9" fmla="*/ 26834 h 2994344"/>
                <a:gd name="connsiteX10" fmla="*/ 294022 w 1367170"/>
                <a:gd name="connsiteY10" fmla="*/ 26834 h 2994344"/>
                <a:gd name="connsiteX11" fmla="*/ 376944 w 1367170"/>
                <a:gd name="connsiteY11" fmla="*/ 109333 h 2994344"/>
                <a:gd name="connsiteX12" fmla="*/ 993641 w 1367170"/>
                <a:gd name="connsiteY12" fmla="*/ 109333 h 2994344"/>
                <a:gd name="connsiteX13" fmla="*/ 1076184 w 1367170"/>
                <a:gd name="connsiteY13" fmla="*/ 26834 h 2994344"/>
                <a:gd name="connsiteX14" fmla="*/ 1076184 w 1367170"/>
                <a:gd name="connsiteY14" fmla="*/ 26834 h 2994344"/>
                <a:gd name="connsiteX15" fmla="*/ 1102370 w 1367170"/>
                <a:gd name="connsiteY15" fmla="*/ 476 h 2994344"/>
                <a:gd name="connsiteX16" fmla="*/ 1225709 w 1367170"/>
                <a:gd name="connsiteY16" fmla="*/ 476 h 2994344"/>
                <a:gd name="connsiteX17" fmla="*/ 1367170 w 1367170"/>
                <a:gd name="connsiteY17" fmla="*/ 142257 h 2994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67170" h="2994344" fill="norm" stroke="1" extrusionOk="0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grpFill/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en-US" sz="2900" b="0" i="0">
                <a:latin typeface="Tinkoff Sans"/>
              </a:endParaRPr>
            </a:p>
          </p:txBody>
        </p:sp>
      </p:grpSp>
      <p:sp>
        <p:nvSpPr>
          <p:cNvPr id="6" name="Freeform 16"/>
          <p:cNvSpPr/>
          <p:nvPr userDrawn="1"/>
        </p:nvSpPr>
        <p:spPr bwMode="auto">
          <a:xfrm>
            <a:off x="11302952" y="1679518"/>
            <a:ext cx="3451120" cy="7065487"/>
          </a:xfrm>
          <a:custGeom>
            <a:avLst/>
            <a:gdLst>
              <a:gd name="connsiteX0" fmla="*/ 238425 w 1560243"/>
              <a:gd name="connsiteY0" fmla="*/ 0 h 3187700"/>
              <a:gd name="connsiteX1" fmla="*/ 1321819 w 1560243"/>
              <a:gd name="connsiteY1" fmla="*/ 0 h 3187700"/>
              <a:gd name="connsiteX2" fmla="*/ 1560244 w 1560243"/>
              <a:gd name="connsiteY2" fmla="*/ 239125 h 3187700"/>
              <a:gd name="connsiteX3" fmla="*/ 1560244 w 1560243"/>
              <a:gd name="connsiteY3" fmla="*/ 2948480 h 3187700"/>
              <a:gd name="connsiteX4" fmla="*/ 1321914 w 1560243"/>
              <a:gd name="connsiteY4" fmla="*/ 3187700 h 3187700"/>
              <a:gd name="connsiteX5" fmla="*/ 1321819 w 1560243"/>
              <a:gd name="connsiteY5" fmla="*/ 3187700 h 3187700"/>
              <a:gd name="connsiteX6" fmla="*/ 238425 w 1560243"/>
              <a:gd name="connsiteY6" fmla="*/ 3187700 h 3187700"/>
              <a:gd name="connsiteX7" fmla="*/ 0 w 1560243"/>
              <a:gd name="connsiteY7" fmla="*/ 2948480 h 3187700"/>
              <a:gd name="connsiteX8" fmla="*/ 0 w 1560243"/>
              <a:gd name="connsiteY8" fmla="*/ 239220 h 3187700"/>
              <a:gd name="connsiteX9" fmla="*/ 238425 w 1560243"/>
              <a:gd name="connsiteY9" fmla="*/ 0 h 318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60243" h="3187700" fill="norm" stroke="1" extrusionOk="0">
                <a:moveTo>
                  <a:pt x="238425" y="0"/>
                </a:moveTo>
                <a:lnTo>
                  <a:pt x="1321819" y="0"/>
                </a:lnTo>
                <a:cubicBezTo>
                  <a:pt x="1453497" y="0"/>
                  <a:pt x="1560244" y="107060"/>
                  <a:pt x="1560244" y="239125"/>
                </a:cubicBezTo>
                <a:lnTo>
                  <a:pt x="1560244" y="2948480"/>
                </a:lnTo>
                <a:cubicBezTo>
                  <a:pt x="1560296" y="3080545"/>
                  <a:pt x="1453592" y="3187647"/>
                  <a:pt x="1321914" y="3187700"/>
                </a:cubicBezTo>
                <a:cubicBezTo>
                  <a:pt x="1321882" y="3187700"/>
                  <a:pt x="1321851" y="3187700"/>
                  <a:pt x="1321819" y="3187700"/>
                </a:cubicBezTo>
                <a:lnTo>
                  <a:pt x="238425" y="3187700"/>
                </a:lnTo>
                <a:cubicBezTo>
                  <a:pt x="106731" y="3187648"/>
                  <a:pt x="0" y="3080560"/>
                  <a:pt x="0" y="2948480"/>
                </a:cubicBezTo>
                <a:lnTo>
                  <a:pt x="0" y="239220"/>
                </a:lnTo>
                <a:cubicBezTo>
                  <a:pt x="0" y="107140"/>
                  <a:pt x="106731" y="53"/>
                  <a:pt x="238425" y="0"/>
                </a:cubicBezTo>
                <a:close/>
              </a:path>
            </a:pathLst>
          </a:custGeom>
          <a:gradFill>
            <a:gsLst>
              <a:gs pos="0">
                <a:schemeClr val="accent5">
                  <a:lumMod val="20000"/>
                  <a:lumOff val="80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2700000" scaled="0"/>
          </a:gradFill>
          <a:ln w="9469" cap="flat">
            <a:noFill/>
            <a:prstDash val="solid"/>
            <a:miter/>
          </a:ln>
        </p:spPr>
        <p:txBody>
          <a:bodyPr rtlCol="0" anchor="ctr"/>
          <a:lstStyle/>
          <a:p>
            <a:pPr lvl="0">
              <a:defRPr/>
            </a:pPr>
            <a:endParaRPr lang="en-US" sz="2900">
              <a:latin typeface="Tinkoff Sans"/>
            </a:endParaRPr>
          </a:p>
        </p:txBody>
      </p:sp>
      <p:sp>
        <p:nvSpPr>
          <p:cNvPr id="7" name="Рисунок 8"/>
          <p:cNvSpPr>
            <a:spLocks noGrp="1"/>
          </p:cNvSpPr>
          <p:nvPr>
            <p:ph type="pic" sz="quarter" idx="10"/>
          </p:nvPr>
        </p:nvSpPr>
        <p:spPr bwMode="auto">
          <a:xfrm>
            <a:off x="11523579" y="1893803"/>
            <a:ext cx="3009867" cy="6636916"/>
          </a:xfrm>
          <a:prstGeom prst="roundRect">
            <a:avLst>
              <a:gd name="adj" fmla="val 9846"/>
            </a:avLst>
          </a:prstGeom>
          <a:solidFill>
            <a:schemeClr val="accent6"/>
          </a:solidFill>
          <a:ln w="38100" cap="flat">
            <a:noFill/>
            <a:prstDash val="solid"/>
            <a:miter lim="8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>
            <a:lvl1pPr algn="ctr">
              <a:defRPr lang="ru-RU" sz="2400">
                <a:ln>
                  <a:noFill/>
                </a:ln>
                <a:solidFill>
                  <a:schemeClr val="accent6"/>
                </a:solidFill>
              </a:defRPr>
            </a:lvl1pPr>
          </a:lstStyle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r>
              <a:rPr lang="ru-RU"/>
              <a:t>Вставка рисунка</a:t>
            </a:r>
            <a:endParaRPr/>
          </a:p>
        </p:txBody>
      </p:sp>
      <p:sp>
        <p:nvSpPr>
          <p:cNvPr id="8" name="Рисунок 8"/>
          <p:cNvSpPr>
            <a:spLocks noGrp="1"/>
          </p:cNvSpPr>
          <p:nvPr>
            <p:ph type="pic" sz="quarter" idx="11"/>
          </p:nvPr>
        </p:nvSpPr>
        <p:spPr bwMode="auto">
          <a:xfrm>
            <a:off x="15615949" y="2629413"/>
            <a:ext cx="3009867" cy="6636916"/>
          </a:xfrm>
          <a:prstGeom prst="roundRect">
            <a:avLst>
              <a:gd name="adj" fmla="val 9846"/>
            </a:avLst>
          </a:prstGeom>
          <a:solidFill>
            <a:schemeClr val="accent6"/>
          </a:solidFill>
          <a:ln w="38100" cap="flat">
            <a:noFill/>
            <a:prstDash val="solid"/>
            <a:miter lim="8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>
            <a:lvl1pPr algn="ctr">
              <a:defRPr lang="ru-RU" sz="2400">
                <a:ln>
                  <a:noFill/>
                </a:ln>
                <a:solidFill>
                  <a:schemeClr val="accent6"/>
                </a:solidFill>
              </a:defRPr>
            </a:lvl1pPr>
          </a:lstStyle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r>
              <a:rPr lang="ru-RU"/>
              <a:t>Вставка рисунка</a:t>
            </a:r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17_Custom Layou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  <p:grpSp>
        <p:nvGrpSpPr>
          <p:cNvPr id="3" name="Group 46"/>
          <p:cNvGrpSpPr/>
          <p:nvPr userDrawn="1"/>
        </p:nvGrpSpPr>
        <p:grpSpPr bwMode="auto">
          <a:xfrm>
            <a:off x="10135714" y="2327985"/>
            <a:ext cx="7401341" cy="4558908"/>
            <a:chOff x="4902604" y="891789"/>
            <a:chExt cx="5245287" cy="3224206"/>
          </a:xfrm>
        </p:grpSpPr>
        <p:sp>
          <p:nvSpPr>
            <p:cNvPr id="4" name="Freeform 33"/>
            <p:cNvSpPr/>
            <p:nvPr/>
          </p:nvSpPr>
          <p:spPr bwMode="auto">
            <a:xfrm>
              <a:off x="5285506" y="891789"/>
              <a:ext cx="4499104" cy="3052191"/>
            </a:xfrm>
            <a:custGeom>
              <a:avLst/>
              <a:gdLst>
                <a:gd name="connsiteX0" fmla="*/ 4499105 w 4499104"/>
                <a:gd name="connsiteY0" fmla="*/ 3052191 h 3052191"/>
                <a:gd name="connsiteX1" fmla="*/ 0 w 4499104"/>
                <a:gd name="connsiteY1" fmla="*/ 3052191 h 3052191"/>
                <a:gd name="connsiteX2" fmla="*/ 0 w 4499104"/>
                <a:gd name="connsiteY2" fmla="*/ 118829 h 3052191"/>
                <a:gd name="connsiteX3" fmla="*/ 117743 w 4499104"/>
                <a:gd name="connsiteY3" fmla="*/ 0 h 3052191"/>
                <a:gd name="connsiteX4" fmla="*/ 4382320 w 4499104"/>
                <a:gd name="connsiteY4" fmla="*/ 0 h 3052191"/>
                <a:gd name="connsiteX5" fmla="*/ 4499105 w 4499104"/>
                <a:gd name="connsiteY5" fmla="*/ 118829 h 3052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99104" h="3052191" fill="norm" stroke="1" extrusionOk="0">
                  <a:moveTo>
                    <a:pt x="4499105" y="3052191"/>
                  </a:moveTo>
                  <a:lnTo>
                    <a:pt x="0" y="3052191"/>
                  </a:lnTo>
                  <a:lnTo>
                    <a:pt x="0" y="118829"/>
                  </a:lnTo>
                  <a:cubicBezTo>
                    <a:pt x="-2" y="53574"/>
                    <a:pt x="52561" y="526"/>
                    <a:pt x="117743" y="0"/>
                  </a:cubicBezTo>
                  <a:lnTo>
                    <a:pt x="4382320" y="0"/>
                  </a:lnTo>
                  <a:cubicBezTo>
                    <a:pt x="4447126" y="1047"/>
                    <a:pt x="4499105" y="53943"/>
                    <a:pt x="4499105" y="118829"/>
                  </a:cubicBezTo>
                  <a:close/>
                </a:path>
              </a:pathLst>
            </a:cu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2700000" scaled="0"/>
            </a:gradFill>
            <a:ln w="47798" cap="flat">
              <a:noFill/>
              <a:prstDash val="solid"/>
              <a:miter/>
            </a:ln>
            <a:effectLst>
              <a:outerShdw blurRad="965200" dist="431800" dir="5400000" algn="t" rotWithShape="0">
                <a:prstClr val="black">
                  <a:alpha val="9000"/>
                </a:prstClr>
              </a:outerShdw>
            </a:effectLst>
          </p:spPr>
          <p:txBody>
            <a:bodyPr rtlCol="0" anchor="ctr"/>
            <a:lstStyle/>
            <a:p>
              <a:pPr lvl="0">
                <a:defRPr/>
              </a:pPr>
              <a:endParaRPr lang="en-US" sz="2900">
                <a:latin typeface="Tinkoff Sans"/>
              </a:endParaRPr>
            </a:p>
          </p:txBody>
        </p:sp>
        <p:sp>
          <p:nvSpPr>
            <p:cNvPr id="5" name="Freeform 34"/>
            <p:cNvSpPr/>
            <p:nvPr/>
          </p:nvSpPr>
          <p:spPr bwMode="auto">
            <a:xfrm>
              <a:off x="5388891" y="1079616"/>
              <a:ext cx="4292816" cy="2703848"/>
            </a:xfrm>
            <a:custGeom>
              <a:avLst/>
              <a:gdLst>
                <a:gd name="connsiteX0" fmla="*/ 0 w 4292816"/>
                <a:gd name="connsiteY0" fmla="*/ 0 h 2703848"/>
                <a:gd name="connsiteX1" fmla="*/ 4292816 w 4292816"/>
                <a:gd name="connsiteY1" fmla="*/ 0 h 2703848"/>
                <a:gd name="connsiteX2" fmla="*/ 4292816 w 4292816"/>
                <a:gd name="connsiteY2" fmla="*/ 2703849 h 2703848"/>
                <a:gd name="connsiteX3" fmla="*/ 0 w 4292816"/>
                <a:gd name="connsiteY3" fmla="*/ 2703849 h 2703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92816" h="2703848" fill="norm" stroke="1" extrusionOk="0">
                  <a:moveTo>
                    <a:pt x="0" y="0"/>
                  </a:moveTo>
                  <a:lnTo>
                    <a:pt x="4292816" y="0"/>
                  </a:lnTo>
                  <a:lnTo>
                    <a:pt x="4292816" y="2703849"/>
                  </a:lnTo>
                  <a:lnTo>
                    <a:pt x="0" y="2703849"/>
                  </a:lnTo>
                  <a:close/>
                </a:path>
              </a:pathLst>
            </a:custGeom>
            <a:solidFill>
              <a:srgbClr val="F2F2F2"/>
            </a:solidFill>
            <a:ln w="47798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en-US" sz="2900" b="0" i="0">
                <a:latin typeface="Tinkoff Sans"/>
              </a:endParaRPr>
            </a:p>
          </p:txBody>
        </p:sp>
        <p:sp>
          <p:nvSpPr>
            <p:cNvPr id="6" name="Freeform 35"/>
            <p:cNvSpPr/>
            <p:nvPr/>
          </p:nvSpPr>
          <p:spPr bwMode="auto">
            <a:xfrm>
              <a:off x="4902604" y="3973208"/>
              <a:ext cx="5245286" cy="142787"/>
            </a:xfrm>
            <a:custGeom>
              <a:avLst/>
              <a:gdLst>
                <a:gd name="connsiteX0" fmla="*/ 5245286 w 5245286"/>
                <a:gd name="connsiteY0" fmla="*/ 0 h 142787"/>
                <a:gd name="connsiteX1" fmla="*/ 5245286 w 5245286"/>
                <a:gd name="connsiteY1" fmla="*/ 11021 h 142787"/>
                <a:gd name="connsiteX2" fmla="*/ 5206518 w 5245286"/>
                <a:gd name="connsiteY2" fmla="*/ 77143 h 142787"/>
                <a:gd name="connsiteX3" fmla="*/ 5034211 w 5245286"/>
                <a:gd name="connsiteY3" fmla="*/ 142787 h 142787"/>
                <a:gd name="connsiteX4" fmla="*/ 211075 w 5245286"/>
                <a:gd name="connsiteY4" fmla="*/ 142787 h 142787"/>
                <a:gd name="connsiteX5" fmla="*/ 38290 w 5245286"/>
                <a:gd name="connsiteY5" fmla="*/ 77143 h 142787"/>
                <a:gd name="connsiteX6" fmla="*/ 0 w 5245286"/>
                <a:gd name="connsiteY6" fmla="*/ 11021 h 142787"/>
                <a:gd name="connsiteX7" fmla="*/ 0 w 5245286"/>
                <a:gd name="connsiteY7" fmla="*/ 0 h 142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5286" h="142787" fill="norm" stroke="1" extrusionOk="0">
                  <a:moveTo>
                    <a:pt x="5245286" y="0"/>
                  </a:moveTo>
                  <a:lnTo>
                    <a:pt x="5245286" y="11021"/>
                  </a:lnTo>
                  <a:cubicBezTo>
                    <a:pt x="5242702" y="37700"/>
                    <a:pt x="5228534" y="61892"/>
                    <a:pt x="5206518" y="77143"/>
                  </a:cubicBezTo>
                  <a:cubicBezTo>
                    <a:pt x="5157028" y="115979"/>
                    <a:pt x="5096960" y="138868"/>
                    <a:pt x="5034211" y="142787"/>
                  </a:cubicBezTo>
                  <a:lnTo>
                    <a:pt x="211075" y="142787"/>
                  </a:lnTo>
                  <a:cubicBezTo>
                    <a:pt x="148200" y="138786"/>
                    <a:pt x="87988" y="115907"/>
                    <a:pt x="38290" y="77143"/>
                  </a:cubicBezTo>
                  <a:cubicBezTo>
                    <a:pt x="16552" y="61705"/>
                    <a:pt x="2581" y="37575"/>
                    <a:pt x="0" y="1102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6D6D6"/>
            </a:solidFill>
            <a:ln w="4779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>
                <a:defRPr/>
              </a:pPr>
              <a:endParaRPr lang="en-US" sz="2900">
                <a:latin typeface="Tinkoff Sans"/>
              </a:endParaRPr>
            </a:p>
          </p:txBody>
        </p:sp>
        <p:sp>
          <p:nvSpPr>
            <p:cNvPr id="7" name="Freeform 36"/>
            <p:cNvSpPr/>
            <p:nvPr/>
          </p:nvSpPr>
          <p:spPr bwMode="auto">
            <a:xfrm>
              <a:off x="4902605" y="3943980"/>
              <a:ext cx="5245286" cy="106371"/>
            </a:xfrm>
            <a:custGeom>
              <a:avLst/>
              <a:gdLst>
                <a:gd name="connsiteX0" fmla="*/ 5245286 w 5245286"/>
                <a:gd name="connsiteY0" fmla="*/ 20124 h 106371"/>
                <a:gd name="connsiteX1" fmla="*/ 5245286 w 5245286"/>
                <a:gd name="connsiteY1" fmla="*/ 40249 h 106371"/>
                <a:gd name="connsiteX2" fmla="*/ 5206518 w 5245286"/>
                <a:gd name="connsiteY2" fmla="*/ 106371 h 106371"/>
                <a:gd name="connsiteX3" fmla="*/ 38290 w 5245286"/>
                <a:gd name="connsiteY3" fmla="*/ 106371 h 106371"/>
                <a:gd name="connsiteX4" fmla="*/ 0 w 5245286"/>
                <a:gd name="connsiteY4" fmla="*/ 40249 h 106371"/>
                <a:gd name="connsiteX5" fmla="*/ 0 w 5245286"/>
                <a:gd name="connsiteY5" fmla="*/ 20124 h 106371"/>
                <a:gd name="connsiteX6" fmla="*/ 20102 w 5245286"/>
                <a:gd name="connsiteY6" fmla="*/ 0 h 106371"/>
                <a:gd name="connsiteX7" fmla="*/ 5225184 w 5245286"/>
                <a:gd name="connsiteY7" fmla="*/ 0 h 106371"/>
                <a:gd name="connsiteX8" fmla="*/ 5245286 w 5245286"/>
                <a:gd name="connsiteY8" fmla="*/ 20124 h 106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45286" h="106371" fill="norm" stroke="1" extrusionOk="0">
                  <a:moveTo>
                    <a:pt x="5245286" y="20124"/>
                  </a:moveTo>
                  <a:lnTo>
                    <a:pt x="5245286" y="40249"/>
                  </a:lnTo>
                  <a:cubicBezTo>
                    <a:pt x="5242702" y="66928"/>
                    <a:pt x="5228534" y="91120"/>
                    <a:pt x="5206518" y="106371"/>
                  </a:cubicBezTo>
                  <a:lnTo>
                    <a:pt x="38290" y="106371"/>
                  </a:lnTo>
                  <a:cubicBezTo>
                    <a:pt x="16552" y="90933"/>
                    <a:pt x="2581" y="66803"/>
                    <a:pt x="0" y="40249"/>
                  </a:cubicBezTo>
                  <a:lnTo>
                    <a:pt x="0" y="20124"/>
                  </a:lnTo>
                  <a:cubicBezTo>
                    <a:pt x="0" y="9008"/>
                    <a:pt x="9000" y="0"/>
                    <a:pt x="20102" y="0"/>
                  </a:cubicBezTo>
                  <a:lnTo>
                    <a:pt x="5225184" y="0"/>
                  </a:lnTo>
                  <a:cubicBezTo>
                    <a:pt x="5236288" y="0"/>
                    <a:pt x="5245286" y="9008"/>
                    <a:pt x="5245286" y="20124"/>
                  </a:cubicBezTo>
                  <a:close/>
                </a:path>
              </a:pathLst>
            </a:custGeom>
            <a:solidFill>
              <a:srgbClr val="ECECEC"/>
            </a:solidFill>
            <a:ln w="4779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>
                <a:defRPr/>
              </a:pPr>
              <a:endParaRPr lang="en-US" sz="2900">
                <a:latin typeface="Tinkoff Sans"/>
              </a:endParaRPr>
            </a:p>
          </p:txBody>
        </p:sp>
        <p:sp>
          <p:nvSpPr>
            <p:cNvPr id="8" name="Freeform 37"/>
            <p:cNvSpPr/>
            <p:nvPr/>
          </p:nvSpPr>
          <p:spPr bwMode="auto">
            <a:xfrm>
              <a:off x="7145891" y="3945085"/>
              <a:ext cx="777292" cy="51269"/>
            </a:xfrm>
            <a:custGeom>
              <a:avLst/>
              <a:gdLst>
                <a:gd name="connsiteX0" fmla="*/ 478628 w 777292"/>
                <a:gd name="connsiteY0" fmla="*/ 0 h 51269"/>
                <a:gd name="connsiteX1" fmla="*/ 0 w 777292"/>
                <a:gd name="connsiteY1" fmla="*/ 0 h 51269"/>
                <a:gd name="connsiteX2" fmla="*/ 55999 w 777292"/>
                <a:gd name="connsiteY2" fmla="*/ 51269 h 51269"/>
                <a:gd name="connsiteX3" fmla="*/ 721771 w 777292"/>
                <a:gd name="connsiteY3" fmla="*/ 51269 h 51269"/>
                <a:gd name="connsiteX4" fmla="*/ 777292 w 777292"/>
                <a:gd name="connsiteY4" fmla="*/ 0 h 5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7292" h="51269" fill="norm" stroke="1" extrusionOk="0">
                  <a:moveTo>
                    <a:pt x="478628" y="0"/>
                  </a:moveTo>
                  <a:lnTo>
                    <a:pt x="0" y="0"/>
                  </a:lnTo>
                  <a:cubicBezTo>
                    <a:pt x="2494" y="29075"/>
                    <a:pt x="26846" y="51375"/>
                    <a:pt x="55999" y="51269"/>
                  </a:cubicBezTo>
                  <a:lnTo>
                    <a:pt x="721771" y="51269"/>
                  </a:lnTo>
                  <a:cubicBezTo>
                    <a:pt x="750738" y="51125"/>
                    <a:pt x="774818" y="28893"/>
                    <a:pt x="777292" y="0"/>
                  </a:cubicBezTo>
                  <a:close/>
                </a:path>
              </a:pathLst>
            </a:custGeom>
            <a:solidFill>
              <a:srgbClr val="D6D6D6"/>
            </a:solidFill>
            <a:ln w="4779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>
                <a:defRPr/>
              </a:pPr>
              <a:endParaRPr lang="en-US" sz="2900">
                <a:latin typeface="Tinkoff Sans"/>
              </a:endParaRPr>
            </a:p>
          </p:txBody>
        </p:sp>
        <p:sp>
          <p:nvSpPr>
            <p:cNvPr id="9" name="Freeform 40"/>
            <p:cNvSpPr/>
            <p:nvPr/>
          </p:nvSpPr>
          <p:spPr bwMode="auto">
            <a:xfrm>
              <a:off x="7519743" y="955995"/>
              <a:ext cx="63178" cy="63247"/>
            </a:xfrm>
            <a:custGeom>
              <a:avLst/>
              <a:gdLst>
                <a:gd name="connsiteX0" fmla="*/ 63179 w 63178"/>
                <a:gd name="connsiteY0" fmla="*/ 31624 h 63247"/>
                <a:gd name="connsiteX1" fmla="*/ 31589 w 63178"/>
                <a:gd name="connsiteY1" fmla="*/ 63248 h 63247"/>
                <a:gd name="connsiteX2" fmla="*/ 0 w 63178"/>
                <a:gd name="connsiteY2" fmla="*/ 31624 h 63247"/>
                <a:gd name="connsiteX3" fmla="*/ 31589 w 63178"/>
                <a:gd name="connsiteY3" fmla="*/ 0 h 63247"/>
                <a:gd name="connsiteX4" fmla="*/ 63179 w 63178"/>
                <a:gd name="connsiteY4" fmla="*/ 31624 h 63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178" h="63247" fill="norm" stroke="1" extrusionOk="0">
                  <a:moveTo>
                    <a:pt x="63179" y="31624"/>
                  </a:moveTo>
                  <a:cubicBezTo>
                    <a:pt x="63179" y="49089"/>
                    <a:pt x="49035" y="63248"/>
                    <a:pt x="31589" y="63248"/>
                  </a:cubicBezTo>
                  <a:cubicBezTo>
                    <a:pt x="14143" y="63248"/>
                    <a:pt x="0" y="49089"/>
                    <a:pt x="0" y="31624"/>
                  </a:cubicBezTo>
                  <a:cubicBezTo>
                    <a:pt x="0" y="14158"/>
                    <a:pt x="14143" y="0"/>
                    <a:pt x="31589" y="0"/>
                  </a:cubicBezTo>
                  <a:cubicBezTo>
                    <a:pt x="48930" y="257"/>
                    <a:pt x="62920" y="14266"/>
                    <a:pt x="63179" y="31624"/>
                  </a:cubicBezTo>
                  <a:close/>
                </a:path>
              </a:pathLst>
            </a:custGeom>
            <a:solidFill>
              <a:srgbClr val="FFFFFF"/>
            </a:solidFill>
            <a:ln w="47798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en-US" sz="2900" b="0" i="0">
                <a:latin typeface="Tinkoff Sans"/>
              </a:endParaRPr>
            </a:p>
          </p:txBody>
        </p:sp>
      </p:grpSp>
      <p:sp>
        <p:nvSpPr>
          <p:cNvPr id="10" name="Picture Placeholder 36"/>
          <p:cNvSpPr>
            <a:spLocks noGrp="1"/>
          </p:cNvSpPr>
          <p:nvPr>
            <p:ph type="pic" sz="quarter" idx="12" hasCustomPrompt="1"/>
          </p:nvPr>
        </p:nvSpPr>
        <p:spPr bwMode="auto">
          <a:xfrm>
            <a:off x="10821890" y="2593572"/>
            <a:ext cx="6057363" cy="3823142"/>
          </a:xfrm>
          <a:custGeom>
            <a:avLst/>
            <a:gdLst>
              <a:gd name="connsiteX0" fmla="*/ 0 w 3729998"/>
              <a:gd name="connsiteY0" fmla="*/ 0 h 2349356"/>
              <a:gd name="connsiteX1" fmla="*/ 3729998 w 3729998"/>
              <a:gd name="connsiteY1" fmla="*/ 0 h 2349356"/>
              <a:gd name="connsiteX2" fmla="*/ 3729998 w 3729998"/>
              <a:gd name="connsiteY2" fmla="*/ 2349356 h 2349356"/>
              <a:gd name="connsiteX3" fmla="*/ 0 w 3729998"/>
              <a:gd name="connsiteY3" fmla="*/ 2349356 h 2349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29998" h="2349356" fill="norm" stroke="1" extrusionOk="0">
                <a:moveTo>
                  <a:pt x="0" y="0"/>
                </a:moveTo>
                <a:lnTo>
                  <a:pt x="3729998" y="0"/>
                </a:lnTo>
                <a:lnTo>
                  <a:pt x="3729998" y="2349356"/>
                </a:lnTo>
                <a:lnTo>
                  <a:pt x="0" y="2349356"/>
                </a:lnTo>
                <a:close/>
              </a:path>
            </a:pathLst>
          </a:custGeom>
          <a:solidFill>
            <a:schemeClr val="accent6"/>
          </a:solidFill>
          <a:effectLst>
            <a:innerShdw blurRad="127000">
              <a:prstClr val="black">
                <a:alpha val="30000"/>
              </a:prstClr>
            </a:innerShdw>
          </a:effectLst>
        </p:spPr>
        <p:txBody>
          <a:bodyPr wrap="square">
            <a:noAutofit/>
          </a:bodyPr>
          <a:lstStyle>
            <a:lvl1pPr marL="0" marR="0" indent="0" algn="l" defTabSz="148479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defRPr>
                <a:noFill/>
              </a:defRPr>
            </a:lvl1pPr>
          </a:lstStyle>
          <a:p>
            <a:pPr>
              <a:defRPr/>
            </a:pPr>
            <a:r>
              <a:rPr lang="ru-RU"/>
              <a:t>Вставить изображение</a:t>
            </a:r>
            <a:endParaRPr lang="en-US"/>
          </a:p>
        </p:txBody>
      </p:sp>
      <p:grpSp>
        <p:nvGrpSpPr>
          <p:cNvPr id="11" name="Group 46"/>
          <p:cNvGrpSpPr/>
          <p:nvPr userDrawn="1"/>
        </p:nvGrpSpPr>
        <p:grpSpPr bwMode="auto">
          <a:xfrm>
            <a:off x="2262613" y="5286338"/>
            <a:ext cx="7401341" cy="4558908"/>
            <a:chOff x="4902604" y="891789"/>
            <a:chExt cx="5245287" cy="3224206"/>
          </a:xfrm>
        </p:grpSpPr>
        <p:sp>
          <p:nvSpPr>
            <p:cNvPr id="12" name="Freeform 33"/>
            <p:cNvSpPr/>
            <p:nvPr/>
          </p:nvSpPr>
          <p:spPr bwMode="auto">
            <a:xfrm>
              <a:off x="5285506" y="891789"/>
              <a:ext cx="4499104" cy="3052191"/>
            </a:xfrm>
            <a:custGeom>
              <a:avLst/>
              <a:gdLst>
                <a:gd name="connsiteX0" fmla="*/ 4499105 w 4499104"/>
                <a:gd name="connsiteY0" fmla="*/ 3052191 h 3052191"/>
                <a:gd name="connsiteX1" fmla="*/ 0 w 4499104"/>
                <a:gd name="connsiteY1" fmla="*/ 3052191 h 3052191"/>
                <a:gd name="connsiteX2" fmla="*/ 0 w 4499104"/>
                <a:gd name="connsiteY2" fmla="*/ 118829 h 3052191"/>
                <a:gd name="connsiteX3" fmla="*/ 117743 w 4499104"/>
                <a:gd name="connsiteY3" fmla="*/ 0 h 3052191"/>
                <a:gd name="connsiteX4" fmla="*/ 4382320 w 4499104"/>
                <a:gd name="connsiteY4" fmla="*/ 0 h 3052191"/>
                <a:gd name="connsiteX5" fmla="*/ 4499105 w 4499104"/>
                <a:gd name="connsiteY5" fmla="*/ 118829 h 3052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99104" h="3052191" fill="norm" stroke="1" extrusionOk="0">
                  <a:moveTo>
                    <a:pt x="4499105" y="3052191"/>
                  </a:moveTo>
                  <a:lnTo>
                    <a:pt x="0" y="3052191"/>
                  </a:lnTo>
                  <a:lnTo>
                    <a:pt x="0" y="118829"/>
                  </a:lnTo>
                  <a:cubicBezTo>
                    <a:pt x="-2" y="53574"/>
                    <a:pt x="52561" y="526"/>
                    <a:pt x="117743" y="0"/>
                  </a:cubicBezTo>
                  <a:lnTo>
                    <a:pt x="4382320" y="0"/>
                  </a:lnTo>
                  <a:cubicBezTo>
                    <a:pt x="4447126" y="1047"/>
                    <a:pt x="4499105" y="53943"/>
                    <a:pt x="4499105" y="118829"/>
                  </a:cubicBezTo>
                  <a:close/>
                </a:path>
              </a:pathLst>
            </a:cu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2700000" scaled="0"/>
            </a:gradFill>
            <a:ln w="47798" cap="flat">
              <a:noFill/>
              <a:prstDash val="solid"/>
              <a:miter/>
            </a:ln>
            <a:effectLst>
              <a:outerShdw blurRad="965200" dist="431800" dir="5400000" algn="t" rotWithShape="0">
                <a:prstClr val="black">
                  <a:alpha val="9000"/>
                </a:prstClr>
              </a:outerShdw>
            </a:effectLst>
          </p:spPr>
          <p:txBody>
            <a:bodyPr rtlCol="0" anchor="ctr"/>
            <a:lstStyle/>
            <a:p>
              <a:pPr lvl="0">
                <a:defRPr/>
              </a:pPr>
              <a:endParaRPr lang="en-US" sz="2900">
                <a:latin typeface="Tinkoff Sans"/>
              </a:endParaRPr>
            </a:p>
          </p:txBody>
        </p:sp>
        <p:sp>
          <p:nvSpPr>
            <p:cNvPr id="13" name="Freeform 34"/>
            <p:cNvSpPr/>
            <p:nvPr/>
          </p:nvSpPr>
          <p:spPr bwMode="auto">
            <a:xfrm>
              <a:off x="5388891" y="1079616"/>
              <a:ext cx="4292816" cy="2703848"/>
            </a:xfrm>
            <a:custGeom>
              <a:avLst/>
              <a:gdLst>
                <a:gd name="connsiteX0" fmla="*/ 0 w 4292816"/>
                <a:gd name="connsiteY0" fmla="*/ 0 h 2703848"/>
                <a:gd name="connsiteX1" fmla="*/ 4292816 w 4292816"/>
                <a:gd name="connsiteY1" fmla="*/ 0 h 2703848"/>
                <a:gd name="connsiteX2" fmla="*/ 4292816 w 4292816"/>
                <a:gd name="connsiteY2" fmla="*/ 2703849 h 2703848"/>
                <a:gd name="connsiteX3" fmla="*/ 0 w 4292816"/>
                <a:gd name="connsiteY3" fmla="*/ 2703849 h 2703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92816" h="2703848" fill="norm" stroke="1" extrusionOk="0">
                  <a:moveTo>
                    <a:pt x="0" y="0"/>
                  </a:moveTo>
                  <a:lnTo>
                    <a:pt x="4292816" y="0"/>
                  </a:lnTo>
                  <a:lnTo>
                    <a:pt x="4292816" y="2703849"/>
                  </a:lnTo>
                  <a:lnTo>
                    <a:pt x="0" y="2703849"/>
                  </a:lnTo>
                  <a:close/>
                </a:path>
              </a:pathLst>
            </a:custGeom>
            <a:solidFill>
              <a:srgbClr val="F2F2F2"/>
            </a:solidFill>
            <a:ln w="47798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en-US" sz="2900" b="0" i="0">
                <a:latin typeface="Tinkoff Sans"/>
              </a:endParaRPr>
            </a:p>
          </p:txBody>
        </p:sp>
        <p:sp>
          <p:nvSpPr>
            <p:cNvPr id="14" name="Freeform 35"/>
            <p:cNvSpPr/>
            <p:nvPr/>
          </p:nvSpPr>
          <p:spPr bwMode="auto">
            <a:xfrm>
              <a:off x="4902604" y="3973208"/>
              <a:ext cx="5245286" cy="142787"/>
            </a:xfrm>
            <a:custGeom>
              <a:avLst/>
              <a:gdLst>
                <a:gd name="connsiteX0" fmla="*/ 5245286 w 5245286"/>
                <a:gd name="connsiteY0" fmla="*/ 0 h 142787"/>
                <a:gd name="connsiteX1" fmla="*/ 5245286 w 5245286"/>
                <a:gd name="connsiteY1" fmla="*/ 11021 h 142787"/>
                <a:gd name="connsiteX2" fmla="*/ 5206518 w 5245286"/>
                <a:gd name="connsiteY2" fmla="*/ 77143 h 142787"/>
                <a:gd name="connsiteX3" fmla="*/ 5034211 w 5245286"/>
                <a:gd name="connsiteY3" fmla="*/ 142787 h 142787"/>
                <a:gd name="connsiteX4" fmla="*/ 211075 w 5245286"/>
                <a:gd name="connsiteY4" fmla="*/ 142787 h 142787"/>
                <a:gd name="connsiteX5" fmla="*/ 38290 w 5245286"/>
                <a:gd name="connsiteY5" fmla="*/ 77143 h 142787"/>
                <a:gd name="connsiteX6" fmla="*/ 0 w 5245286"/>
                <a:gd name="connsiteY6" fmla="*/ 11021 h 142787"/>
                <a:gd name="connsiteX7" fmla="*/ 0 w 5245286"/>
                <a:gd name="connsiteY7" fmla="*/ 0 h 142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5286" h="142787" fill="norm" stroke="1" extrusionOk="0">
                  <a:moveTo>
                    <a:pt x="5245286" y="0"/>
                  </a:moveTo>
                  <a:lnTo>
                    <a:pt x="5245286" y="11021"/>
                  </a:lnTo>
                  <a:cubicBezTo>
                    <a:pt x="5242702" y="37700"/>
                    <a:pt x="5228534" y="61892"/>
                    <a:pt x="5206518" y="77143"/>
                  </a:cubicBezTo>
                  <a:cubicBezTo>
                    <a:pt x="5157028" y="115979"/>
                    <a:pt x="5096960" y="138868"/>
                    <a:pt x="5034211" y="142787"/>
                  </a:cubicBezTo>
                  <a:lnTo>
                    <a:pt x="211075" y="142787"/>
                  </a:lnTo>
                  <a:cubicBezTo>
                    <a:pt x="148200" y="138786"/>
                    <a:pt x="87988" y="115907"/>
                    <a:pt x="38290" y="77143"/>
                  </a:cubicBezTo>
                  <a:cubicBezTo>
                    <a:pt x="16552" y="61705"/>
                    <a:pt x="2581" y="37575"/>
                    <a:pt x="0" y="1102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6D6D6"/>
            </a:solidFill>
            <a:ln w="4779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>
                <a:defRPr/>
              </a:pPr>
              <a:endParaRPr lang="en-US" sz="2900">
                <a:latin typeface="Tinkoff Sans"/>
              </a:endParaRPr>
            </a:p>
          </p:txBody>
        </p:sp>
        <p:sp>
          <p:nvSpPr>
            <p:cNvPr id="15" name="Freeform 36"/>
            <p:cNvSpPr/>
            <p:nvPr/>
          </p:nvSpPr>
          <p:spPr bwMode="auto">
            <a:xfrm>
              <a:off x="4902605" y="3943980"/>
              <a:ext cx="5245286" cy="106371"/>
            </a:xfrm>
            <a:custGeom>
              <a:avLst/>
              <a:gdLst>
                <a:gd name="connsiteX0" fmla="*/ 5245286 w 5245286"/>
                <a:gd name="connsiteY0" fmla="*/ 20124 h 106371"/>
                <a:gd name="connsiteX1" fmla="*/ 5245286 w 5245286"/>
                <a:gd name="connsiteY1" fmla="*/ 40249 h 106371"/>
                <a:gd name="connsiteX2" fmla="*/ 5206518 w 5245286"/>
                <a:gd name="connsiteY2" fmla="*/ 106371 h 106371"/>
                <a:gd name="connsiteX3" fmla="*/ 38290 w 5245286"/>
                <a:gd name="connsiteY3" fmla="*/ 106371 h 106371"/>
                <a:gd name="connsiteX4" fmla="*/ 0 w 5245286"/>
                <a:gd name="connsiteY4" fmla="*/ 40249 h 106371"/>
                <a:gd name="connsiteX5" fmla="*/ 0 w 5245286"/>
                <a:gd name="connsiteY5" fmla="*/ 20124 h 106371"/>
                <a:gd name="connsiteX6" fmla="*/ 20102 w 5245286"/>
                <a:gd name="connsiteY6" fmla="*/ 0 h 106371"/>
                <a:gd name="connsiteX7" fmla="*/ 5225184 w 5245286"/>
                <a:gd name="connsiteY7" fmla="*/ 0 h 106371"/>
                <a:gd name="connsiteX8" fmla="*/ 5245286 w 5245286"/>
                <a:gd name="connsiteY8" fmla="*/ 20124 h 106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45286" h="106371" fill="norm" stroke="1" extrusionOk="0">
                  <a:moveTo>
                    <a:pt x="5245286" y="20124"/>
                  </a:moveTo>
                  <a:lnTo>
                    <a:pt x="5245286" y="40249"/>
                  </a:lnTo>
                  <a:cubicBezTo>
                    <a:pt x="5242702" y="66928"/>
                    <a:pt x="5228534" y="91120"/>
                    <a:pt x="5206518" y="106371"/>
                  </a:cubicBezTo>
                  <a:lnTo>
                    <a:pt x="38290" y="106371"/>
                  </a:lnTo>
                  <a:cubicBezTo>
                    <a:pt x="16552" y="90933"/>
                    <a:pt x="2581" y="66803"/>
                    <a:pt x="0" y="40249"/>
                  </a:cubicBezTo>
                  <a:lnTo>
                    <a:pt x="0" y="20124"/>
                  </a:lnTo>
                  <a:cubicBezTo>
                    <a:pt x="0" y="9008"/>
                    <a:pt x="9000" y="0"/>
                    <a:pt x="20102" y="0"/>
                  </a:cubicBezTo>
                  <a:lnTo>
                    <a:pt x="5225184" y="0"/>
                  </a:lnTo>
                  <a:cubicBezTo>
                    <a:pt x="5236288" y="0"/>
                    <a:pt x="5245286" y="9008"/>
                    <a:pt x="5245286" y="20124"/>
                  </a:cubicBezTo>
                  <a:close/>
                </a:path>
              </a:pathLst>
            </a:custGeom>
            <a:solidFill>
              <a:srgbClr val="ECECEC"/>
            </a:solidFill>
            <a:ln w="4779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>
                <a:defRPr/>
              </a:pPr>
              <a:endParaRPr lang="en-US" sz="2900">
                <a:latin typeface="Tinkoff Sans"/>
              </a:endParaRPr>
            </a:p>
          </p:txBody>
        </p:sp>
        <p:sp>
          <p:nvSpPr>
            <p:cNvPr id="16" name="Freeform 37"/>
            <p:cNvSpPr/>
            <p:nvPr/>
          </p:nvSpPr>
          <p:spPr bwMode="auto">
            <a:xfrm>
              <a:off x="7145891" y="3945085"/>
              <a:ext cx="777292" cy="51269"/>
            </a:xfrm>
            <a:custGeom>
              <a:avLst/>
              <a:gdLst>
                <a:gd name="connsiteX0" fmla="*/ 478628 w 777292"/>
                <a:gd name="connsiteY0" fmla="*/ 0 h 51269"/>
                <a:gd name="connsiteX1" fmla="*/ 0 w 777292"/>
                <a:gd name="connsiteY1" fmla="*/ 0 h 51269"/>
                <a:gd name="connsiteX2" fmla="*/ 55999 w 777292"/>
                <a:gd name="connsiteY2" fmla="*/ 51269 h 51269"/>
                <a:gd name="connsiteX3" fmla="*/ 721771 w 777292"/>
                <a:gd name="connsiteY3" fmla="*/ 51269 h 51269"/>
                <a:gd name="connsiteX4" fmla="*/ 777292 w 777292"/>
                <a:gd name="connsiteY4" fmla="*/ 0 h 5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7292" h="51269" fill="norm" stroke="1" extrusionOk="0">
                  <a:moveTo>
                    <a:pt x="478628" y="0"/>
                  </a:moveTo>
                  <a:lnTo>
                    <a:pt x="0" y="0"/>
                  </a:lnTo>
                  <a:cubicBezTo>
                    <a:pt x="2494" y="29075"/>
                    <a:pt x="26846" y="51375"/>
                    <a:pt x="55999" y="51269"/>
                  </a:cubicBezTo>
                  <a:lnTo>
                    <a:pt x="721771" y="51269"/>
                  </a:lnTo>
                  <a:cubicBezTo>
                    <a:pt x="750738" y="51125"/>
                    <a:pt x="774818" y="28893"/>
                    <a:pt x="777292" y="0"/>
                  </a:cubicBezTo>
                  <a:close/>
                </a:path>
              </a:pathLst>
            </a:custGeom>
            <a:solidFill>
              <a:srgbClr val="D6D6D6"/>
            </a:solidFill>
            <a:ln w="4779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>
                <a:defRPr/>
              </a:pPr>
              <a:endParaRPr lang="en-US" sz="2900">
                <a:latin typeface="Tinkoff Sans"/>
              </a:endParaRPr>
            </a:p>
          </p:txBody>
        </p:sp>
        <p:sp>
          <p:nvSpPr>
            <p:cNvPr id="17" name="Freeform 40"/>
            <p:cNvSpPr/>
            <p:nvPr/>
          </p:nvSpPr>
          <p:spPr bwMode="auto">
            <a:xfrm>
              <a:off x="7519743" y="955995"/>
              <a:ext cx="63178" cy="63247"/>
            </a:xfrm>
            <a:custGeom>
              <a:avLst/>
              <a:gdLst>
                <a:gd name="connsiteX0" fmla="*/ 63179 w 63178"/>
                <a:gd name="connsiteY0" fmla="*/ 31624 h 63247"/>
                <a:gd name="connsiteX1" fmla="*/ 31589 w 63178"/>
                <a:gd name="connsiteY1" fmla="*/ 63248 h 63247"/>
                <a:gd name="connsiteX2" fmla="*/ 0 w 63178"/>
                <a:gd name="connsiteY2" fmla="*/ 31624 h 63247"/>
                <a:gd name="connsiteX3" fmla="*/ 31589 w 63178"/>
                <a:gd name="connsiteY3" fmla="*/ 0 h 63247"/>
                <a:gd name="connsiteX4" fmla="*/ 63179 w 63178"/>
                <a:gd name="connsiteY4" fmla="*/ 31624 h 63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178" h="63247" fill="norm" stroke="1" extrusionOk="0">
                  <a:moveTo>
                    <a:pt x="63179" y="31624"/>
                  </a:moveTo>
                  <a:cubicBezTo>
                    <a:pt x="63179" y="49089"/>
                    <a:pt x="49035" y="63248"/>
                    <a:pt x="31589" y="63248"/>
                  </a:cubicBezTo>
                  <a:cubicBezTo>
                    <a:pt x="14143" y="63248"/>
                    <a:pt x="0" y="49089"/>
                    <a:pt x="0" y="31624"/>
                  </a:cubicBezTo>
                  <a:cubicBezTo>
                    <a:pt x="0" y="14158"/>
                    <a:pt x="14143" y="0"/>
                    <a:pt x="31589" y="0"/>
                  </a:cubicBezTo>
                  <a:cubicBezTo>
                    <a:pt x="48930" y="257"/>
                    <a:pt x="62920" y="14266"/>
                    <a:pt x="63179" y="31624"/>
                  </a:cubicBezTo>
                  <a:close/>
                </a:path>
              </a:pathLst>
            </a:custGeom>
            <a:solidFill>
              <a:srgbClr val="FFFFFF"/>
            </a:solidFill>
            <a:ln w="47798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en-US" sz="2900" b="0" i="0">
                <a:latin typeface="Tinkoff Sans"/>
              </a:endParaRPr>
            </a:p>
          </p:txBody>
        </p:sp>
      </p:grpSp>
      <p:sp>
        <p:nvSpPr>
          <p:cNvPr id="18" name="Picture Placeholder 36"/>
          <p:cNvSpPr>
            <a:spLocks noGrp="1"/>
          </p:cNvSpPr>
          <p:nvPr>
            <p:ph type="pic" sz="quarter" idx="10" hasCustomPrompt="1"/>
          </p:nvPr>
        </p:nvSpPr>
        <p:spPr bwMode="auto">
          <a:xfrm>
            <a:off x="2948789" y="5551925"/>
            <a:ext cx="6057363" cy="3823142"/>
          </a:xfrm>
          <a:custGeom>
            <a:avLst/>
            <a:gdLst>
              <a:gd name="connsiteX0" fmla="*/ 0 w 3729998"/>
              <a:gd name="connsiteY0" fmla="*/ 0 h 2349356"/>
              <a:gd name="connsiteX1" fmla="*/ 3729998 w 3729998"/>
              <a:gd name="connsiteY1" fmla="*/ 0 h 2349356"/>
              <a:gd name="connsiteX2" fmla="*/ 3729998 w 3729998"/>
              <a:gd name="connsiteY2" fmla="*/ 2349356 h 2349356"/>
              <a:gd name="connsiteX3" fmla="*/ 0 w 3729998"/>
              <a:gd name="connsiteY3" fmla="*/ 2349356 h 2349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29998" h="2349356" fill="norm" stroke="1" extrusionOk="0">
                <a:moveTo>
                  <a:pt x="0" y="0"/>
                </a:moveTo>
                <a:lnTo>
                  <a:pt x="3729998" y="0"/>
                </a:lnTo>
                <a:lnTo>
                  <a:pt x="3729998" y="2349356"/>
                </a:lnTo>
                <a:lnTo>
                  <a:pt x="0" y="2349356"/>
                </a:lnTo>
                <a:close/>
              </a:path>
            </a:pathLst>
          </a:custGeom>
          <a:solidFill>
            <a:schemeClr val="accent6"/>
          </a:solidFill>
          <a:effectLst>
            <a:innerShdw blurRad="127000">
              <a:prstClr val="black">
                <a:alpha val="30000"/>
              </a:prstClr>
            </a:innerShdw>
          </a:effectLst>
        </p:spPr>
        <p:txBody>
          <a:bodyPr wrap="square">
            <a:noAutofit/>
          </a:bodyPr>
          <a:lstStyle>
            <a:lvl1pPr marL="0" marR="0" indent="0" algn="l" defTabSz="148479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defRPr>
                <a:noFill/>
              </a:defRPr>
            </a:lvl1pPr>
          </a:lstStyle>
          <a:p>
            <a:pPr>
              <a:defRPr/>
            </a:pPr>
            <a:r>
              <a:rPr lang="ru-RU"/>
              <a:t>Вставить изображение</a:t>
            </a:r>
            <a:endParaRPr lang="en-US"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20_Custom Layou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  <p:sp>
        <p:nvSpPr>
          <p:cNvPr id="3" name="Rectangle 112"/>
          <p:cNvSpPr/>
          <p:nvPr userDrawn="1"/>
        </p:nvSpPr>
        <p:spPr bwMode="auto">
          <a:xfrm>
            <a:off x="8700189" y="11520"/>
            <a:ext cx="4291596" cy="796836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sz="2900">
              <a:latin typeface="Tinkoff Sans"/>
            </a:endParaRPr>
          </a:p>
        </p:txBody>
      </p:sp>
      <p:sp>
        <p:nvSpPr>
          <p:cNvPr id="4" name="Freeform 16"/>
          <p:cNvSpPr/>
          <p:nvPr userDrawn="1"/>
        </p:nvSpPr>
        <p:spPr bwMode="auto">
          <a:xfrm>
            <a:off x="7352744" y="5410269"/>
            <a:ext cx="3451120" cy="7065487"/>
          </a:xfrm>
          <a:custGeom>
            <a:avLst/>
            <a:gdLst>
              <a:gd name="connsiteX0" fmla="*/ 238425 w 1560243"/>
              <a:gd name="connsiteY0" fmla="*/ 0 h 3187700"/>
              <a:gd name="connsiteX1" fmla="*/ 1321819 w 1560243"/>
              <a:gd name="connsiteY1" fmla="*/ 0 h 3187700"/>
              <a:gd name="connsiteX2" fmla="*/ 1560244 w 1560243"/>
              <a:gd name="connsiteY2" fmla="*/ 239125 h 3187700"/>
              <a:gd name="connsiteX3" fmla="*/ 1560244 w 1560243"/>
              <a:gd name="connsiteY3" fmla="*/ 2948480 h 3187700"/>
              <a:gd name="connsiteX4" fmla="*/ 1321914 w 1560243"/>
              <a:gd name="connsiteY4" fmla="*/ 3187700 h 3187700"/>
              <a:gd name="connsiteX5" fmla="*/ 1321819 w 1560243"/>
              <a:gd name="connsiteY5" fmla="*/ 3187700 h 3187700"/>
              <a:gd name="connsiteX6" fmla="*/ 238425 w 1560243"/>
              <a:gd name="connsiteY6" fmla="*/ 3187700 h 3187700"/>
              <a:gd name="connsiteX7" fmla="*/ 0 w 1560243"/>
              <a:gd name="connsiteY7" fmla="*/ 2948480 h 3187700"/>
              <a:gd name="connsiteX8" fmla="*/ 0 w 1560243"/>
              <a:gd name="connsiteY8" fmla="*/ 239220 h 3187700"/>
              <a:gd name="connsiteX9" fmla="*/ 238425 w 1560243"/>
              <a:gd name="connsiteY9" fmla="*/ 0 h 318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60243" h="3187700" fill="norm" stroke="1" extrusionOk="0">
                <a:moveTo>
                  <a:pt x="238425" y="0"/>
                </a:moveTo>
                <a:lnTo>
                  <a:pt x="1321819" y="0"/>
                </a:lnTo>
                <a:cubicBezTo>
                  <a:pt x="1453497" y="0"/>
                  <a:pt x="1560244" y="107060"/>
                  <a:pt x="1560244" y="239125"/>
                </a:cubicBezTo>
                <a:lnTo>
                  <a:pt x="1560244" y="2948480"/>
                </a:lnTo>
                <a:cubicBezTo>
                  <a:pt x="1560296" y="3080545"/>
                  <a:pt x="1453592" y="3187647"/>
                  <a:pt x="1321914" y="3187700"/>
                </a:cubicBezTo>
                <a:cubicBezTo>
                  <a:pt x="1321882" y="3187700"/>
                  <a:pt x="1321851" y="3187700"/>
                  <a:pt x="1321819" y="3187700"/>
                </a:cubicBezTo>
                <a:lnTo>
                  <a:pt x="238425" y="3187700"/>
                </a:lnTo>
                <a:cubicBezTo>
                  <a:pt x="106731" y="3187648"/>
                  <a:pt x="0" y="3080560"/>
                  <a:pt x="0" y="2948480"/>
                </a:cubicBezTo>
                <a:lnTo>
                  <a:pt x="0" y="239220"/>
                </a:lnTo>
                <a:cubicBezTo>
                  <a:pt x="0" y="107140"/>
                  <a:pt x="106731" y="53"/>
                  <a:pt x="238425" y="0"/>
                </a:cubicBezTo>
                <a:close/>
              </a:path>
            </a:pathLst>
          </a:custGeom>
          <a:gradFill>
            <a:gsLst>
              <a:gs pos="0">
                <a:schemeClr val="accent5">
                  <a:lumMod val="20000"/>
                  <a:lumOff val="80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2700000" scaled="0"/>
          </a:gradFill>
          <a:ln w="9469" cap="flat">
            <a:noFill/>
            <a:prstDash val="solid"/>
            <a:miter/>
          </a:ln>
        </p:spPr>
        <p:txBody>
          <a:bodyPr rtlCol="0" anchor="ctr"/>
          <a:lstStyle/>
          <a:p>
            <a:pPr lvl="0">
              <a:defRPr/>
            </a:pPr>
            <a:endParaRPr lang="en-US" sz="2900">
              <a:latin typeface="Tinkoff Sans"/>
            </a:endParaRPr>
          </a:p>
        </p:txBody>
      </p:sp>
      <p:sp>
        <p:nvSpPr>
          <p:cNvPr id="5" name="Рисунок 8"/>
          <p:cNvSpPr>
            <a:spLocks noGrp="1"/>
          </p:cNvSpPr>
          <p:nvPr>
            <p:ph type="pic" sz="quarter" idx="10"/>
          </p:nvPr>
        </p:nvSpPr>
        <p:spPr bwMode="auto">
          <a:xfrm>
            <a:off x="7573371" y="5624555"/>
            <a:ext cx="3009867" cy="6636916"/>
          </a:xfrm>
          <a:prstGeom prst="roundRect">
            <a:avLst>
              <a:gd name="adj" fmla="val 9846"/>
            </a:avLst>
          </a:prstGeom>
          <a:solidFill>
            <a:schemeClr val="accent6"/>
          </a:solidFill>
          <a:ln w="38100" cap="flat">
            <a:noFill/>
            <a:prstDash val="solid"/>
            <a:miter lim="8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>
            <a:lvl1pPr algn="ctr">
              <a:defRPr lang="ru-RU" sz="2400">
                <a:ln>
                  <a:noFill/>
                </a:ln>
                <a:solidFill>
                  <a:schemeClr val="accent6"/>
                </a:solidFill>
              </a:defRPr>
            </a:lvl1pPr>
          </a:lstStyle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r>
              <a:rPr lang="ru-RU"/>
              <a:t>Вставка рисунка</a:t>
            </a:r>
            <a:endParaRPr/>
          </a:p>
        </p:txBody>
      </p:sp>
      <p:sp>
        <p:nvSpPr>
          <p:cNvPr id="6" name="Freeform 16"/>
          <p:cNvSpPr/>
          <p:nvPr userDrawn="1"/>
        </p:nvSpPr>
        <p:spPr bwMode="auto">
          <a:xfrm>
            <a:off x="11362658" y="2026990"/>
            <a:ext cx="3451120" cy="7065487"/>
          </a:xfrm>
          <a:custGeom>
            <a:avLst/>
            <a:gdLst>
              <a:gd name="connsiteX0" fmla="*/ 238425 w 1560243"/>
              <a:gd name="connsiteY0" fmla="*/ 0 h 3187700"/>
              <a:gd name="connsiteX1" fmla="*/ 1321819 w 1560243"/>
              <a:gd name="connsiteY1" fmla="*/ 0 h 3187700"/>
              <a:gd name="connsiteX2" fmla="*/ 1560244 w 1560243"/>
              <a:gd name="connsiteY2" fmla="*/ 239125 h 3187700"/>
              <a:gd name="connsiteX3" fmla="*/ 1560244 w 1560243"/>
              <a:gd name="connsiteY3" fmla="*/ 2948480 h 3187700"/>
              <a:gd name="connsiteX4" fmla="*/ 1321914 w 1560243"/>
              <a:gd name="connsiteY4" fmla="*/ 3187700 h 3187700"/>
              <a:gd name="connsiteX5" fmla="*/ 1321819 w 1560243"/>
              <a:gd name="connsiteY5" fmla="*/ 3187700 h 3187700"/>
              <a:gd name="connsiteX6" fmla="*/ 238425 w 1560243"/>
              <a:gd name="connsiteY6" fmla="*/ 3187700 h 3187700"/>
              <a:gd name="connsiteX7" fmla="*/ 0 w 1560243"/>
              <a:gd name="connsiteY7" fmla="*/ 2948480 h 3187700"/>
              <a:gd name="connsiteX8" fmla="*/ 0 w 1560243"/>
              <a:gd name="connsiteY8" fmla="*/ 239220 h 3187700"/>
              <a:gd name="connsiteX9" fmla="*/ 238425 w 1560243"/>
              <a:gd name="connsiteY9" fmla="*/ 0 h 318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60243" h="3187700" fill="norm" stroke="1" extrusionOk="0">
                <a:moveTo>
                  <a:pt x="238425" y="0"/>
                </a:moveTo>
                <a:lnTo>
                  <a:pt x="1321819" y="0"/>
                </a:lnTo>
                <a:cubicBezTo>
                  <a:pt x="1453497" y="0"/>
                  <a:pt x="1560244" y="107060"/>
                  <a:pt x="1560244" y="239125"/>
                </a:cubicBezTo>
                <a:lnTo>
                  <a:pt x="1560244" y="2948480"/>
                </a:lnTo>
                <a:cubicBezTo>
                  <a:pt x="1560296" y="3080545"/>
                  <a:pt x="1453592" y="3187647"/>
                  <a:pt x="1321914" y="3187700"/>
                </a:cubicBezTo>
                <a:cubicBezTo>
                  <a:pt x="1321882" y="3187700"/>
                  <a:pt x="1321851" y="3187700"/>
                  <a:pt x="1321819" y="3187700"/>
                </a:cubicBezTo>
                <a:lnTo>
                  <a:pt x="238425" y="3187700"/>
                </a:lnTo>
                <a:cubicBezTo>
                  <a:pt x="106731" y="3187648"/>
                  <a:pt x="0" y="3080560"/>
                  <a:pt x="0" y="2948480"/>
                </a:cubicBezTo>
                <a:lnTo>
                  <a:pt x="0" y="239220"/>
                </a:lnTo>
                <a:cubicBezTo>
                  <a:pt x="0" y="107140"/>
                  <a:pt x="106731" y="53"/>
                  <a:pt x="238425" y="0"/>
                </a:cubicBezTo>
                <a:close/>
              </a:path>
            </a:pathLst>
          </a:custGeom>
          <a:gradFill>
            <a:gsLst>
              <a:gs pos="0">
                <a:schemeClr val="accent5">
                  <a:lumMod val="20000"/>
                  <a:lumOff val="80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2700000" scaled="0"/>
          </a:gradFill>
          <a:ln w="9469" cap="flat">
            <a:noFill/>
            <a:prstDash val="solid"/>
            <a:miter/>
          </a:ln>
        </p:spPr>
        <p:txBody>
          <a:bodyPr rtlCol="0" anchor="ctr"/>
          <a:lstStyle/>
          <a:p>
            <a:pPr lvl="0">
              <a:defRPr/>
            </a:pPr>
            <a:endParaRPr lang="en-US" sz="2900">
              <a:latin typeface="Tinkoff Sans"/>
            </a:endParaRPr>
          </a:p>
        </p:txBody>
      </p:sp>
      <p:sp>
        <p:nvSpPr>
          <p:cNvPr id="7" name="Рисунок 8"/>
          <p:cNvSpPr>
            <a:spLocks noGrp="1"/>
          </p:cNvSpPr>
          <p:nvPr>
            <p:ph type="pic" sz="quarter" idx="14"/>
          </p:nvPr>
        </p:nvSpPr>
        <p:spPr bwMode="auto">
          <a:xfrm>
            <a:off x="11583285" y="2241275"/>
            <a:ext cx="3009867" cy="6636916"/>
          </a:xfrm>
          <a:prstGeom prst="roundRect">
            <a:avLst>
              <a:gd name="adj" fmla="val 9846"/>
            </a:avLst>
          </a:prstGeom>
          <a:solidFill>
            <a:schemeClr val="accent6"/>
          </a:solidFill>
          <a:ln w="38100" cap="flat">
            <a:noFill/>
            <a:prstDash val="solid"/>
            <a:miter lim="8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>
            <a:lvl1pPr algn="ctr">
              <a:defRPr lang="ru-RU" sz="2400">
                <a:ln>
                  <a:noFill/>
                </a:ln>
                <a:solidFill>
                  <a:schemeClr val="accent6"/>
                </a:solidFill>
              </a:defRPr>
            </a:lvl1pPr>
          </a:lstStyle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r>
              <a:rPr lang="ru-RU"/>
              <a:t>Вставка рисунка</a:t>
            </a:r>
            <a:endParaRPr/>
          </a:p>
        </p:txBody>
      </p:sp>
      <p:sp>
        <p:nvSpPr>
          <p:cNvPr id="8" name="Freeform 16"/>
          <p:cNvSpPr/>
          <p:nvPr userDrawn="1"/>
        </p:nvSpPr>
        <p:spPr bwMode="auto">
          <a:xfrm>
            <a:off x="15392950" y="-1466018"/>
            <a:ext cx="3451120" cy="7065487"/>
          </a:xfrm>
          <a:custGeom>
            <a:avLst/>
            <a:gdLst>
              <a:gd name="connsiteX0" fmla="*/ 238425 w 1560243"/>
              <a:gd name="connsiteY0" fmla="*/ 0 h 3187700"/>
              <a:gd name="connsiteX1" fmla="*/ 1321819 w 1560243"/>
              <a:gd name="connsiteY1" fmla="*/ 0 h 3187700"/>
              <a:gd name="connsiteX2" fmla="*/ 1560244 w 1560243"/>
              <a:gd name="connsiteY2" fmla="*/ 239125 h 3187700"/>
              <a:gd name="connsiteX3" fmla="*/ 1560244 w 1560243"/>
              <a:gd name="connsiteY3" fmla="*/ 2948480 h 3187700"/>
              <a:gd name="connsiteX4" fmla="*/ 1321914 w 1560243"/>
              <a:gd name="connsiteY4" fmla="*/ 3187700 h 3187700"/>
              <a:gd name="connsiteX5" fmla="*/ 1321819 w 1560243"/>
              <a:gd name="connsiteY5" fmla="*/ 3187700 h 3187700"/>
              <a:gd name="connsiteX6" fmla="*/ 238425 w 1560243"/>
              <a:gd name="connsiteY6" fmla="*/ 3187700 h 3187700"/>
              <a:gd name="connsiteX7" fmla="*/ 0 w 1560243"/>
              <a:gd name="connsiteY7" fmla="*/ 2948480 h 3187700"/>
              <a:gd name="connsiteX8" fmla="*/ 0 w 1560243"/>
              <a:gd name="connsiteY8" fmla="*/ 239220 h 3187700"/>
              <a:gd name="connsiteX9" fmla="*/ 238425 w 1560243"/>
              <a:gd name="connsiteY9" fmla="*/ 0 h 318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60243" h="3187700" fill="norm" stroke="1" extrusionOk="0">
                <a:moveTo>
                  <a:pt x="238425" y="0"/>
                </a:moveTo>
                <a:lnTo>
                  <a:pt x="1321819" y="0"/>
                </a:lnTo>
                <a:cubicBezTo>
                  <a:pt x="1453497" y="0"/>
                  <a:pt x="1560244" y="107060"/>
                  <a:pt x="1560244" y="239125"/>
                </a:cubicBezTo>
                <a:lnTo>
                  <a:pt x="1560244" y="2948480"/>
                </a:lnTo>
                <a:cubicBezTo>
                  <a:pt x="1560296" y="3080545"/>
                  <a:pt x="1453592" y="3187647"/>
                  <a:pt x="1321914" y="3187700"/>
                </a:cubicBezTo>
                <a:cubicBezTo>
                  <a:pt x="1321882" y="3187700"/>
                  <a:pt x="1321851" y="3187700"/>
                  <a:pt x="1321819" y="3187700"/>
                </a:cubicBezTo>
                <a:lnTo>
                  <a:pt x="238425" y="3187700"/>
                </a:lnTo>
                <a:cubicBezTo>
                  <a:pt x="106731" y="3187648"/>
                  <a:pt x="0" y="3080560"/>
                  <a:pt x="0" y="2948480"/>
                </a:cubicBezTo>
                <a:lnTo>
                  <a:pt x="0" y="239220"/>
                </a:lnTo>
                <a:cubicBezTo>
                  <a:pt x="0" y="107140"/>
                  <a:pt x="106731" y="53"/>
                  <a:pt x="238425" y="0"/>
                </a:cubicBezTo>
                <a:close/>
              </a:path>
            </a:pathLst>
          </a:custGeom>
          <a:gradFill>
            <a:gsLst>
              <a:gs pos="0">
                <a:schemeClr val="accent5">
                  <a:lumMod val="20000"/>
                  <a:lumOff val="80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2700000" scaled="0"/>
          </a:gradFill>
          <a:ln w="9469" cap="flat">
            <a:noFill/>
            <a:prstDash val="solid"/>
            <a:miter/>
          </a:ln>
        </p:spPr>
        <p:txBody>
          <a:bodyPr rtlCol="0" anchor="ctr"/>
          <a:lstStyle/>
          <a:p>
            <a:pPr lvl="0">
              <a:defRPr/>
            </a:pPr>
            <a:endParaRPr lang="en-US" sz="2900">
              <a:latin typeface="Tinkoff Sans"/>
            </a:endParaRPr>
          </a:p>
        </p:txBody>
      </p:sp>
      <p:sp>
        <p:nvSpPr>
          <p:cNvPr id="9" name="Рисунок 8"/>
          <p:cNvSpPr>
            <a:spLocks noGrp="1"/>
          </p:cNvSpPr>
          <p:nvPr>
            <p:ph type="pic" sz="quarter" idx="15"/>
          </p:nvPr>
        </p:nvSpPr>
        <p:spPr bwMode="auto">
          <a:xfrm>
            <a:off x="15613577" y="-1251733"/>
            <a:ext cx="3009867" cy="6636916"/>
          </a:xfrm>
          <a:prstGeom prst="roundRect">
            <a:avLst>
              <a:gd name="adj" fmla="val 9846"/>
            </a:avLst>
          </a:prstGeom>
          <a:solidFill>
            <a:schemeClr val="accent6"/>
          </a:solidFill>
          <a:ln w="38100" cap="flat">
            <a:noFill/>
            <a:prstDash val="solid"/>
            <a:miter lim="8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>
            <a:lvl1pPr algn="ctr">
              <a:defRPr lang="ru-RU" sz="2400">
                <a:ln>
                  <a:noFill/>
                </a:ln>
                <a:solidFill>
                  <a:schemeClr val="accent6"/>
                </a:solidFill>
              </a:defRPr>
            </a:lvl1pPr>
          </a:lstStyle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r>
              <a:rPr lang="ru-RU"/>
              <a:t>Вставка рисунка</a:t>
            </a:r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24_Custom Layou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" name="Rectangle: Rounded Corners 5"/>
          <p:cNvSpPr/>
          <p:nvPr userDrawn="1"/>
        </p:nvSpPr>
        <p:spPr bwMode="auto">
          <a:xfrm>
            <a:off x="11310047" y="5643658"/>
            <a:ext cx="3410403" cy="3427507"/>
          </a:xfrm>
          <a:prstGeom prst="roundRect">
            <a:avLst>
              <a:gd name="adj" fmla="val 9455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sz="2900">
              <a:latin typeface="Tinkoff Sans"/>
            </a:endParaRPr>
          </a:p>
        </p:txBody>
      </p:sp>
      <p:sp>
        <p:nvSpPr>
          <p:cNvPr id="9" name="Rectangle: Rounded Corners 5"/>
          <p:cNvSpPr/>
          <p:nvPr userDrawn="1"/>
        </p:nvSpPr>
        <p:spPr bwMode="auto">
          <a:xfrm>
            <a:off x="11310047" y="2088982"/>
            <a:ext cx="3410403" cy="3427507"/>
          </a:xfrm>
          <a:prstGeom prst="roundRect">
            <a:avLst>
              <a:gd name="adj" fmla="val 9455"/>
            </a:avLst>
          </a:prstGeom>
          <a:solidFill>
            <a:schemeClr val="accent3"/>
          </a:solidFill>
          <a:ln>
            <a:noFill/>
          </a:ln>
          <a:effectLst>
            <a:outerShdw blurRad="838200" dist="381000" dir="5400000" sx="95000" sy="95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sz="2900">
              <a:latin typeface="Tinkoff Sans"/>
            </a:endParaRPr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  <p:sp>
        <p:nvSpPr>
          <p:cNvPr id="6" name="Freeform 16"/>
          <p:cNvSpPr/>
          <p:nvPr userDrawn="1"/>
        </p:nvSpPr>
        <p:spPr bwMode="auto">
          <a:xfrm>
            <a:off x="7282744" y="1427270"/>
            <a:ext cx="4131146" cy="8457709"/>
          </a:xfrm>
          <a:custGeom>
            <a:avLst/>
            <a:gdLst>
              <a:gd name="connsiteX0" fmla="*/ 238425 w 1560243"/>
              <a:gd name="connsiteY0" fmla="*/ 0 h 3187700"/>
              <a:gd name="connsiteX1" fmla="*/ 1321819 w 1560243"/>
              <a:gd name="connsiteY1" fmla="*/ 0 h 3187700"/>
              <a:gd name="connsiteX2" fmla="*/ 1560244 w 1560243"/>
              <a:gd name="connsiteY2" fmla="*/ 239125 h 3187700"/>
              <a:gd name="connsiteX3" fmla="*/ 1560244 w 1560243"/>
              <a:gd name="connsiteY3" fmla="*/ 2948480 h 3187700"/>
              <a:gd name="connsiteX4" fmla="*/ 1321914 w 1560243"/>
              <a:gd name="connsiteY4" fmla="*/ 3187700 h 3187700"/>
              <a:gd name="connsiteX5" fmla="*/ 1321819 w 1560243"/>
              <a:gd name="connsiteY5" fmla="*/ 3187700 h 3187700"/>
              <a:gd name="connsiteX6" fmla="*/ 238425 w 1560243"/>
              <a:gd name="connsiteY6" fmla="*/ 3187700 h 3187700"/>
              <a:gd name="connsiteX7" fmla="*/ 0 w 1560243"/>
              <a:gd name="connsiteY7" fmla="*/ 2948480 h 3187700"/>
              <a:gd name="connsiteX8" fmla="*/ 0 w 1560243"/>
              <a:gd name="connsiteY8" fmla="*/ 239220 h 3187700"/>
              <a:gd name="connsiteX9" fmla="*/ 238425 w 1560243"/>
              <a:gd name="connsiteY9" fmla="*/ 0 h 318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60243" h="3187700" fill="norm" stroke="1" extrusionOk="0">
                <a:moveTo>
                  <a:pt x="238425" y="0"/>
                </a:moveTo>
                <a:lnTo>
                  <a:pt x="1321819" y="0"/>
                </a:lnTo>
                <a:cubicBezTo>
                  <a:pt x="1453497" y="0"/>
                  <a:pt x="1560244" y="107060"/>
                  <a:pt x="1560244" y="239125"/>
                </a:cubicBezTo>
                <a:lnTo>
                  <a:pt x="1560244" y="2948480"/>
                </a:lnTo>
                <a:cubicBezTo>
                  <a:pt x="1560296" y="3080545"/>
                  <a:pt x="1453592" y="3187647"/>
                  <a:pt x="1321914" y="3187700"/>
                </a:cubicBezTo>
                <a:cubicBezTo>
                  <a:pt x="1321882" y="3187700"/>
                  <a:pt x="1321851" y="3187700"/>
                  <a:pt x="1321819" y="3187700"/>
                </a:cubicBezTo>
                <a:lnTo>
                  <a:pt x="238425" y="3187700"/>
                </a:lnTo>
                <a:cubicBezTo>
                  <a:pt x="106731" y="3187648"/>
                  <a:pt x="0" y="3080560"/>
                  <a:pt x="0" y="2948480"/>
                </a:cubicBezTo>
                <a:lnTo>
                  <a:pt x="0" y="239220"/>
                </a:lnTo>
                <a:cubicBezTo>
                  <a:pt x="0" y="107140"/>
                  <a:pt x="106731" y="53"/>
                  <a:pt x="238425" y="0"/>
                </a:cubicBezTo>
                <a:close/>
              </a:path>
            </a:pathLst>
          </a:custGeom>
          <a:gradFill>
            <a:gsLst>
              <a:gs pos="0">
                <a:schemeClr val="accent5">
                  <a:lumMod val="20000"/>
                  <a:lumOff val="80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2700000" scaled="0"/>
          </a:gradFill>
          <a:ln w="9469" cap="flat">
            <a:noFill/>
            <a:prstDash val="solid"/>
            <a:miter/>
          </a:ln>
        </p:spPr>
        <p:txBody>
          <a:bodyPr rtlCol="0" anchor="ctr"/>
          <a:lstStyle/>
          <a:p>
            <a:pPr lvl="0">
              <a:defRPr/>
            </a:pPr>
            <a:endParaRPr lang="en-US" sz="2900">
              <a:latin typeface="Tinkoff Sans"/>
            </a:endParaRPr>
          </a:p>
        </p:txBody>
      </p:sp>
      <p:sp>
        <p:nvSpPr>
          <p:cNvPr id="7" name="Рисунок 8"/>
          <p:cNvSpPr>
            <a:spLocks noGrp="1"/>
          </p:cNvSpPr>
          <p:nvPr>
            <p:ph type="pic" sz="quarter" idx="10"/>
          </p:nvPr>
        </p:nvSpPr>
        <p:spPr bwMode="auto">
          <a:xfrm>
            <a:off x="7546843" y="1683779"/>
            <a:ext cx="3602948" cy="7944690"/>
          </a:xfrm>
          <a:prstGeom prst="roundRect">
            <a:avLst>
              <a:gd name="adj" fmla="val 9846"/>
            </a:avLst>
          </a:prstGeom>
          <a:solidFill>
            <a:schemeClr val="accent6"/>
          </a:solidFill>
          <a:ln w="38100" cap="flat">
            <a:noFill/>
            <a:prstDash val="solid"/>
            <a:miter lim="8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>
            <a:lvl1pPr algn="ctr">
              <a:defRPr lang="ru-RU" sz="2400">
                <a:ln>
                  <a:noFill/>
                </a:ln>
                <a:solidFill>
                  <a:schemeClr val="accent6"/>
                </a:solidFill>
              </a:defRPr>
            </a:lvl1pPr>
          </a:lstStyle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r>
              <a:rPr lang="ru-RU"/>
              <a:t>Вставка рисунка</a:t>
            </a:r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35_Custom Layout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auto">
          <a:xfrm>
            <a:off x="9899650" y="2"/>
            <a:ext cx="9899650" cy="11160125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 fill="norm" stroke="1" extrusionOk="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noFill/>
          <a:effectLst/>
        </p:spPr>
        <p:txBody>
          <a:bodyPr wrap="square">
            <a:noAutofit/>
          </a:bodyPr>
          <a:lstStyle>
            <a:lvl1pPr marL="0" marR="0" indent="0" algn="l" defTabSz="148479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defRPr>
                <a:noFill/>
              </a:defRPr>
            </a:lvl1pPr>
          </a:lstStyle>
          <a:p>
            <a:pPr marL="0" marR="0" lvl="0" indent="0" algn="l" defTabSz="148479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pPr>
            <a:r>
              <a:rPr lang="en-US"/>
              <a:t>Image Placeholder</a:t>
            </a:r>
            <a:endParaRPr/>
          </a:p>
          <a:p>
            <a:pPr>
              <a:defRPr/>
            </a:pPr>
            <a:endParaRPr lang="en-US"/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1_DEFAULT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type="tx" userDrawn="1">
  <p:cSld name="16_Пользовательский маке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57" name="Рисунок 91"/>
          <p:cNvSpPr>
            <a:spLocks noGrp="1"/>
          </p:cNvSpPr>
          <p:nvPr>
            <p:ph type="pic" sz="quarter" idx="21"/>
          </p:nvPr>
        </p:nvSpPr>
        <p:spPr bwMode="auto">
          <a:xfrm>
            <a:off x="5609830" y="7961429"/>
            <a:ext cx="1235896" cy="123845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>
              <a:defRPr/>
            </a:pPr>
            <a:endParaRPr/>
          </a:p>
        </p:txBody>
      </p:sp>
      <p:sp>
        <p:nvSpPr>
          <p:cNvPr id="758" name="Рисунок 91"/>
          <p:cNvSpPr>
            <a:spLocks noGrp="1"/>
          </p:cNvSpPr>
          <p:nvPr>
            <p:ph type="pic" sz="quarter" idx="22"/>
          </p:nvPr>
        </p:nvSpPr>
        <p:spPr bwMode="auto">
          <a:xfrm>
            <a:off x="4362352" y="5629177"/>
            <a:ext cx="1235896" cy="123845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>
              <a:defRPr/>
            </a:pPr>
            <a:endParaRPr/>
          </a:p>
        </p:txBody>
      </p:sp>
      <p:sp>
        <p:nvSpPr>
          <p:cNvPr id="759" name="Рисунок 91"/>
          <p:cNvSpPr>
            <a:spLocks noGrp="1"/>
          </p:cNvSpPr>
          <p:nvPr>
            <p:ph type="pic" sz="quarter" idx="23"/>
          </p:nvPr>
        </p:nvSpPr>
        <p:spPr bwMode="auto">
          <a:xfrm>
            <a:off x="5598245" y="3134486"/>
            <a:ext cx="1235896" cy="123845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>
              <a:defRPr/>
            </a:pPr>
            <a:endParaRPr/>
          </a:p>
        </p:txBody>
      </p:sp>
      <p:sp>
        <p:nvSpPr>
          <p:cNvPr id="760" name="Рисунок 91"/>
          <p:cNvSpPr>
            <a:spLocks noGrp="1"/>
          </p:cNvSpPr>
          <p:nvPr>
            <p:ph type="pic" sz="quarter" idx="24"/>
          </p:nvPr>
        </p:nvSpPr>
        <p:spPr bwMode="auto">
          <a:xfrm>
            <a:off x="13921684" y="5630233"/>
            <a:ext cx="1235896" cy="123845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>
              <a:defRPr/>
            </a:pPr>
            <a:endParaRPr/>
          </a:p>
        </p:txBody>
      </p:sp>
      <p:sp>
        <p:nvSpPr>
          <p:cNvPr id="761" name="Рисунок 91"/>
          <p:cNvSpPr>
            <a:spLocks noGrp="1"/>
          </p:cNvSpPr>
          <p:nvPr>
            <p:ph type="pic" sz="quarter" idx="25"/>
          </p:nvPr>
        </p:nvSpPr>
        <p:spPr bwMode="auto">
          <a:xfrm>
            <a:off x="12544720" y="3135540"/>
            <a:ext cx="1235896" cy="123845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>
              <a:defRPr/>
            </a:pPr>
            <a:endParaRPr/>
          </a:p>
        </p:txBody>
      </p:sp>
      <p:sp>
        <p:nvSpPr>
          <p:cNvPr id="762" name="Рисунок 91"/>
          <p:cNvSpPr>
            <a:spLocks noGrp="1"/>
          </p:cNvSpPr>
          <p:nvPr>
            <p:ph type="pic" sz="quarter" idx="26"/>
          </p:nvPr>
        </p:nvSpPr>
        <p:spPr bwMode="auto">
          <a:xfrm>
            <a:off x="12556302" y="7962486"/>
            <a:ext cx="1235896" cy="123845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>
              <a:defRPr/>
            </a:pPr>
            <a:endParaRPr/>
          </a:p>
        </p:txBody>
      </p:sp>
      <p:sp>
        <p:nvSpPr>
          <p:cNvPr id="763" name="Уровень текста 1…"/>
          <p:cNvSpPr txBox="1">
            <a:spLocks noGrp="1"/>
          </p:cNvSpPr>
          <p:nvPr>
            <p:ph type="body" sz="quarter" idx="1" hasCustomPrompt="1"/>
          </p:nvPr>
        </p:nvSpPr>
        <p:spPr bwMode="auto">
          <a:xfrm>
            <a:off x="14111862" y="3134481"/>
            <a:ext cx="3943750" cy="11441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SzTx/>
              <a:buFontTx/>
              <a:buNone/>
              <a:defRPr sz="1750"/>
            </a:lvl1pPr>
            <a:lvl2pPr marL="914219" indent="-171416">
              <a:buFontTx/>
              <a:defRPr sz="1750"/>
            </a:lvl2pPr>
            <a:lvl3pPr marL="1688192" indent="-202584">
              <a:buFontTx/>
              <a:defRPr sz="1750"/>
            </a:lvl3pPr>
            <a:lvl4pPr marL="2458939" indent="-230524">
              <a:buFontTx/>
              <a:defRPr sz="1750"/>
            </a:lvl4pPr>
            <a:lvl5pPr marL="3201744" indent="-230524">
              <a:buFontTx/>
              <a:defRPr sz="1750"/>
            </a:lvl5pPr>
          </a:lstStyle>
          <a:p>
            <a:pPr>
              <a:defRPr/>
            </a:pPr>
            <a:r>
              <a:rPr/>
              <a:t>Разнообразный и богатый опыт рамки  и место обучения кадров позволяет</a:t>
            </a:r>
            <a:endParaRPr/>
          </a:p>
          <a:p>
            <a:pPr lvl="1">
              <a:defRPr/>
            </a:pPr>
            <a:endParaRPr/>
          </a:p>
          <a:p>
            <a:pPr lvl="2">
              <a:defRPr/>
            </a:pPr>
            <a:endParaRPr/>
          </a:p>
          <a:p>
            <a:pPr lvl="3">
              <a:defRPr/>
            </a:pPr>
            <a:endParaRPr/>
          </a:p>
          <a:p>
            <a:pPr lvl="4">
              <a:defRPr/>
            </a:pPr>
            <a:endParaRPr/>
          </a:p>
        </p:txBody>
      </p:sp>
      <p:sp>
        <p:nvSpPr>
          <p:cNvPr id="764" name="Текст 33"/>
          <p:cNvSpPr>
            <a:spLocks noGrp="1"/>
          </p:cNvSpPr>
          <p:nvPr>
            <p:ph type="body" sz="quarter" idx="27" hasCustomPrompt="1"/>
          </p:nvPr>
        </p:nvSpPr>
        <p:spPr bwMode="auto">
          <a:xfrm>
            <a:off x="15447895" y="5582374"/>
            <a:ext cx="3587374" cy="1473098"/>
          </a:xfrm>
          <a:prstGeom prst="rect">
            <a:avLst/>
          </a:prstGeom>
        </p:spPr>
        <p:txBody>
          <a:bodyPr>
            <a:noAutofit/>
          </a:bodyPr>
          <a:lstStyle>
            <a:lvl1pPr marL="0" marR="5004" indent="12513" defTabSz="449939">
              <a:lnSpc>
                <a:spcPct val="132000"/>
              </a:lnSpc>
              <a:spcBef>
                <a:spcPts val="591"/>
              </a:spcBef>
              <a:buSzTx/>
              <a:buFontTx/>
              <a:buNone/>
              <a:defRPr sz="1650">
                <a:solidFill>
                  <a:srgbClr val="757675"/>
                </a:solidFill>
              </a:defRPr>
            </a:lvl1pPr>
          </a:lstStyle>
          <a:p>
            <a:pPr>
              <a:defRPr/>
            </a:pPr>
            <a:r>
              <a:rPr/>
              <a:t>Разнообразный и богатый опыт рамки  и место обучения кадров позволяет выполнить важные задания по разработке</a:t>
            </a:r>
            <a:endParaRPr/>
          </a:p>
        </p:txBody>
      </p:sp>
      <p:sp>
        <p:nvSpPr>
          <p:cNvPr id="765" name="Текст 33"/>
          <p:cNvSpPr>
            <a:spLocks noGrp="1"/>
          </p:cNvSpPr>
          <p:nvPr>
            <p:ph type="body" sz="quarter" idx="28" hasCustomPrompt="1"/>
          </p:nvPr>
        </p:nvSpPr>
        <p:spPr bwMode="auto">
          <a:xfrm>
            <a:off x="14111862" y="7961162"/>
            <a:ext cx="3943750" cy="1144176"/>
          </a:xfrm>
          <a:prstGeom prst="rect">
            <a:avLst/>
          </a:prstGeom>
        </p:spPr>
        <p:txBody>
          <a:bodyPr>
            <a:noAutofit/>
          </a:bodyPr>
          <a:lstStyle>
            <a:lvl1pPr marL="0" marR="5004" indent="12513" defTabSz="449939">
              <a:lnSpc>
                <a:spcPct val="132000"/>
              </a:lnSpc>
              <a:spcBef>
                <a:spcPts val="591"/>
              </a:spcBef>
              <a:buSzTx/>
              <a:buFontTx/>
              <a:buNone/>
              <a:defRPr sz="1650">
                <a:solidFill>
                  <a:srgbClr val="757675"/>
                </a:solidFill>
              </a:defRPr>
            </a:lvl1pPr>
          </a:lstStyle>
          <a:p>
            <a:pPr>
              <a:defRPr/>
            </a:pPr>
            <a:r>
              <a:rPr/>
              <a:t>Разнообразный и богатый опыт рамки  и место обучения кадров позволяет</a:t>
            </a:r>
            <a:endParaRPr/>
          </a:p>
        </p:txBody>
      </p:sp>
      <p:sp>
        <p:nvSpPr>
          <p:cNvPr id="766" name="Текст 33"/>
          <p:cNvSpPr>
            <a:spLocks noGrp="1"/>
          </p:cNvSpPr>
          <p:nvPr>
            <p:ph type="body" sz="quarter" idx="29" hasCustomPrompt="1"/>
          </p:nvPr>
        </p:nvSpPr>
        <p:spPr bwMode="auto">
          <a:xfrm>
            <a:off x="1124962" y="3134481"/>
            <a:ext cx="4142024" cy="1233747"/>
          </a:xfrm>
          <a:prstGeom prst="rect">
            <a:avLst/>
          </a:prstGeom>
        </p:spPr>
        <p:txBody>
          <a:bodyPr>
            <a:noAutofit/>
          </a:bodyPr>
          <a:lstStyle>
            <a:lvl1pPr marL="0" marR="5004" indent="364137" algn="r">
              <a:lnSpc>
                <a:spcPct val="132000"/>
              </a:lnSpc>
              <a:spcBef>
                <a:spcPts val="0"/>
              </a:spcBef>
              <a:buSzTx/>
              <a:buFontTx/>
              <a:buNone/>
              <a:defRPr sz="1650">
                <a:solidFill>
                  <a:srgbClr val="757675"/>
                </a:solidFill>
              </a:defRPr>
            </a:lvl1pPr>
          </a:lstStyle>
          <a:p>
            <a:pPr>
              <a:defRPr/>
            </a:pPr>
            <a:r>
              <a:rPr/>
              <a:t>Разнообразный и богатый опыт рамки</a:t>
            </a:r>
            <a:br>
              <a:rPr/>
            </a:br>
            <a:r>
              <a:rPr/>
              <a:t>и место обучения кадров позволяет</a:t>
            </a:r>
            <a:endParaRPr/>
          </a:p>
        </p:txBody>
      </p:sp>
      <p:sp>
        <p:nvSpPr>
          <p:cNvPr id="767" name="Текст 33"/>
          <p:cNvSpPr>
            <a:spLocks noGrp="1"/>
          </p:cNvSpPr>
          <p:nvPr>
            <p:ph type="body" sz="quarter" idx="30" hasCustomPrompt="1"/>
          </p:nvPr>
        </p:nvSpPr>
        <p:spPr bwMode="auto">
          <a:xfrm>
            <a:off x="518034" y="5631524"/>
            <a:ext cx="3553995" cy="1233747"/>
          </a:xfrm>
          <a:prstGeom prst="rect">
            <a:avLst/>
          </a:prstGeom>
        </p:spPr>
        <p:txBody>
          <a:bodyPr>
            <a:noAutofit/>
          </a:bodyPr>
          <a:lstStyle>
            <a:lvl1pPr marL="0" marR="5004" indent="364137" algn="r">
              <a:lnSpc>
                <a:spcPct val="132000"/>
              </a:lnSpc>
              <a:spcBef>
                <a:spcPts val="0"/>
              </a:spcBef>
              <a:buSzTx/>
              <a:buFontTx/>
              <a:buNone/>
              <a:defRPr sz="1650">
                <a:solidFill>
                  <a:srgbClr val="757675"/>
                </a:solidFill>
              </a:defRPr>
            </a:lvl1pPr>
          </a:lstStyle>
          <a:p>
            <a:pPr>
              <a:defRPr/>
            </a:pPr>
            <a:r>
              <a:rPr/>
              <a:t>Разнообразный и богатый опыт рамки и место обучения кадров позволяет</a:t>
            </a:r>
            <a:endParaRPr/>
          </a:p>
        </p:txBody>
      </p:sp>
      <p:sp>
        <p:nvSpPr>
          <p:cNvPr id="768" name="Текст 33"/>
          <p:cNvSpPr>
            <a:spLocks noGrp="1"/>
          </p:cNvSpPr>
          <p:nvPr>
            <p:ph type="body" sz="quarter" idx="31" hasCustomPrompt="1"/>
          </p:nvPr>
        </p:nvSpPr>
        <p:spPr bwMode="auto">
          <a:xfrm>
            <a:off x="1124962" y="7961235"/>
            <a:ext cx="4142024" cy="1233747"/>
          </a:xfrm>
          <a:prstGeom prst="rect">
            <a:avLst/>
          </a:prstGeom>
        </p:spPr>
        <p:txBody>
          <a:bodyPr>
            <a:noAutofit/>
          </a:bodyPr>
          <a:lstStyle>
            <a:lvl1pPr marL="0" marR="5004" indent="364137" algn="r">
              <a:lnSpc>
                <a:spcPct val="132000"/>
              </a:lnSpc>
              <a:spcBef>
                <a:spcPts val="0"/>
              </a:spcBef>
              <a:buSzTx/>
              <a:buFontTx/>
              <a:buNone/>
              <a:defRPr sz="1650">
                <a:solidFill>
                  <a:srgbClr val="757675"/>
                </a:solidFill>
              </a:defRPr>
            </a:lvl1pPr>
          </a:lstStyle>
          <a:p>
            <a:pPr>
              <a:defRPr/>
            </a:pPr>
            <a:r>
              <a:rPr/>
              <a:t>Разнообразный и богатый опыт рамки</a:t>
            </a:r>
            <a:br>
              <a:rPr/>
            </a:br>
            <a:r>
              <a:rPr/>
              <a:t>и место обучения кадров позволяет</a:t>
            </a:r>
            <a:endParaRPr/>
          </a:p>
        </p:txBody>
      </p:sp>
      <p:sp>
        <p:nvSpPr>
          <p:cNvPr id="769" name="Заголовок слайда вашей презентации"/>
          <p:cNvSpPr txBox="1">
            <a:spLocks noGrp="1"/>
          </p:cNvSpPr>
          <p:nvPr>
            <p:ph type="title" hasCustomPrompt="1"/>
          </p:nvPr>
        </p:nvSpPr>
        <p:spPr bwMode="auto">
          <a:xfrm>
            <a:off x="1363566" y="643293"/>
            <a:ext cx="17106569" cy="1119597"/>
          </a:xfrm>
          <a:prstGeom prst="rect">
            <a:avLst/>
          </a:prstGeom>
        </p:spPr>
        <p:txBody>
          <a:bodyPr/>
          <a:lstStyle>
            <a:lvl1pPr indent="23775" algn="ctr">
              <a:lnSpc>
                <a:spcPct val="100000"/>
              </a:lnSpc>
              <a:spcBef>
                <a:spcPts val="97"/>
              </a:spcBef>
            </a:lvl1pPr>
          </a:lstStyle>
          <a:p>
            <a:pPr>
              <a:defRPr/>
            </a:pPr>
            <a:r>
              <a:rPr/>
              <a:t>Заголовок слайда вашей презентации</a:t>
            </a:r>
            <a:endParaRPr/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38_ТС заголовок в 1 строку c картинко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17_Пользовательский маке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18_Пользовательский макет">
    <p:bg>
      <p:bgPr shadeToTitle="0">
        <a:solidFill>
          <a:srgbClr val="FFFFFF">
            <a:alpha val="77000"/>
          </a:srgbClr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Рисунок 4"/>
          <p:cNvSpPr>
            <a:spLocks noGrp="1"/>
          </p:cNvSpPr>
          <p:nvPr>
            <p:ph type="pic" sz="quarter" idx="10"/>
          </p:nvPr>
        </p:nvSpPr>
        <p:spPr bwMode="auto">
          <a:xfrm>
            <a:off x="6432884" y="0"/>
            <a:ext cx="6858000" cy="11160125"/>
          </a:xfrm>
          <a:custGeom>
            <a:avLst/>
            <a:gdLst>
              <a:gd name="connsiteX0" fmla="*/ 0 w 7188200"/>
              <a:gd name="connsiteY0" fmla="*/ 1230189 h 11160125"/>
              <a:gd name="connsiteX1" fmla="*/ 1230189 w 7188200"/>
              <a:gd name="connsiteY1" fmla="*/ 0 h 11160125"/>
              <a:gd name="connsiteX2" fmla="*/ 5958011 w 7188200"/>
              <a:gd name="connsiteY2" fmla="*/ 0 h 11160125"/>
              <a:gd name="connsiteX3" fmla="*/ 7188200 w 7188200"/>
              <a:gd name="connsiteY3" fmla="*/ 1230189 h 11160125"/>
              <a:gd name="connsiteX4" fmla="*/ 7188200 w 7188200"/>
              <a:gd name="connsiteY4" fmla="*/ 9929936 h 11160125"/>
              <a:gd name="connsiteX5" fmla="*/ 5958011 w 7188200"/>
              <a:gd name="connsiteY5" fmla="*/ 11160125 h 11160125"/>
              <a:gd name="connsiteX6" fmla="*/ 1230189 w 7188200"/>
              <a:gd name="connsiteY6" fmla="*/ 11160125 h 11160125"/>
              <a:gd name="connsiteX7" fmla="*/ 0 w 7188200"/>
              <a:gd name="connsiteY7" fmla="*/ 9929936 h 11160125"/>
              <a:gd name="connsiteX8" fmla="*/ 0 w 7188200"/>
              <a:gd name="connsiteY8" fmla="*/ 1230189 h 11160125"/>
              <a:gd name="connsiteX0" fmla="*/ 0 w 7188200"/>
              <a:gd name="connsiteY0" fmla="*/ 1230189 h 11160125"/>
              <a:gd name="connsiteX1" fmla="*/ 1230189 w 7188200"/>
              <a:gd name="connsiteY1" fmla="*/ 0 h 11160125"/>
              <a:gd name="connsiteX2" fmla="*/ 5958011 w 7188200"/>
              <a:gd name="connsiteY2" fmla="*/ 0 h 11160125"/>
              <a:gd name="connsiteX3" fmla="*/ 7188200 w 7188200"/>
              <a:gd name="connsiteY3" fmla="*/ 1230189 h 11160125"/>
              <a:gd name="connsiteX4" fmla="*/ 7188200 w 7188200"/>
              <a:gd name="connsiteY4" fmla="*/ 9929936 h 11160125"/>
              <a:gd name="connsiteX5" fmla="*/ 5958011 w 7188200"/>
              <a:gd name="connsiteY5" fmla="*/ 11160125 h 11160125"/>
              <a:gd name="connsiteX6" fmla="*/ 1230189 w 7188200"/>
              <a:gd name="connsiteY6" fmla="*/ 11160125 h 11160125"/>
              <a:gd name="connsiteX7" fmla="*/ 0 w 7188200"/>
              <a:gd name="connsiteY7" fmla="*/ 9929936 h 11160125"/>
              <a:gd name="connsiteX8" fmla="*/ 0 w 7188200"/>
              <a:gd name="connsiteY8" fmla="*/ 1230189 h 11160125"/>
              <a:gd name="connsiteX0" fmla="*/ 0 w 7188200"/>
              <a:gd name="connsiteY0" fmla="*/ 1230189 h 11160125"/>
              <a:gd name="connsiteX1" fmla="*/ 1230189 w 7188200"/>
              <a:gd name="connsiteY1" fmla="*/ 0 h 11160125"/>
              <a:gd name="connsiteX2" fmla="*/ 7145127 w 7188200"/>
              <a:gd name="connsiteY2" fmla="*/ 0 h 11160125"/>
              <a:gd name="connsiteX3" fmla="*/ 7188200 w 7188200"/>
              <a:gd name="connsiteY3" fmla="*/ 1230189 h 11160125"/>
              <a:gd name="connsiteX4" fmla="*/ 7188200 w 7188200"/>
              <a:gd name="connsiteY4" fmla="*/ 9929936 h 11160125"/>
              <a:gd name="connsiteX5" fmla="*/ 5958011 w 7188200"/>
              <a:gd name="connsiteY5" fmla="*/ 11160125 h 11160125"/>
              <a:gd name="connsiteX6" fmla="*/ 1230189 w 7188200"/>
              <a:gd name="connsiteY6" fmla="*/ 11160125 h 11160125"/>
              <a:gd name="connsiteX7" fmla="*/ 0 w 7188200"/>
              <a:gd name="connsiteY7" fmla="*/ 9929936 h 11160125"/>
              <a:gd name="connsiteX8" fmla="*/ 0 w 7188200"/>
              <a:gd name="connsiteY8" fmla="*/ 1230189 h 11160125"/>
              <a:gd name="connsiteX0" fmla="*/ 0 w 7188200"/>
              <a:gd name="connsiteY0" fmla="*/ 1230189 h 11160125"/>
              <a:gd name="connsiteX1" fmla="*/ 1230189 w 7188200"/>
              <a:gd name="connsiteY1" fmla="*/ 0 h 11160125"/>
              <a:gd name="connsiteX2" fmla="*/ 7145127 w 7188200"/>
              <a:gd name="connsiteY2" fmla="*/ 0 h 11160125"/>
              <a:gd name="connsiteX3" fmla="*/ 7188200 w 7188200"/>
              <a:gd name="connsiteY3" fmla="*/ 1230189 h 11160125"/>
              <a:gd name="connsiteX4" fmla="*/ 7188200 w 7188200"/>
              <a:gd name="connsiteY4" fmla="*/ 9929936 h 11160125"/>
              <a:gd name="connsiteX5" fmla="*/ 5958011 w 7188200"/>
              <a:gd name="connsiteY5" fmla="*/ 11160125 h 11160125"/>
              <a:gd name="connsiteX6" fmla="*/ 1230189 w 7188200"/>
              <a:gd name="connsiteY6" fmla="*/ 11160125 h 11160125"/>
              <a:gd name="connsiteX7" fmla="*/ 0 w 7188200"/>
              <a:gd name="connsiteY7" fmla="*/ 9929936 h 11160125"/>
              <a:gd name="connsiteX8" fmla="*/ 0 w 7188200"/>
              <a:gd name="connsiteY8" fmla="*/ 1230189 h 11160125"/>
              <a:gd name="connsiteX0" fmla="*/ 21095 w 7209295"/>
              <a:gd name="connsiteY0" fmla="*/ 1230189 h 11160125"/>
              <a:gd name="connsiteX1" fmla="*/ 0 w 7209295"/>
              <a:gd name="connsiteY1" fmla="*/ 48126 h 11160125"/>
              <a:gd name="connsiteX2" fmla="*/ 7166222 w 7209295"/>
              <a:gd name="connsiteY2" fmla="*/ 0 h 11160125"/>
              <a:gd name="connsiteX3" fmla="*/ 7209295 w 7209295"/>
              <a:gd name="connsiteY3" fmla="*/ 1230189 h 11160125"/>
              <a:gd name="connsiteX4" fmla="*/ 7209295 w 7209295"/>
              <a:gd name="connsiteY4" fmla="*/ 9929936 h 11160125"/>
              <a:gd name="connsiteX5" fmla="*/ 5979106 w 7209295"/>
              <a:gd name="connsiteY5" fmla="*/ 11160125 h 11160125"/>
              <a:gd name="connsiteX6" fmla="*/ 1251284 w 7209295"/>
              <a:gd name="connsiteY6" fmla="*/ 11160125 h 11160125"/>
              <a:gd name="connsiteX7" fmla="*/ 21095 w 7209295"/>
              <a:gd name="connsiteY7" fmla="*/ 9929936 h 11160125"/>
              <a:gd name="connsiteX8" fmla="*/ 21095 w 7209295"/>
              <a:gd name="connsiteY8" fmla="*/ 1230189 h 11160125"/>
              <a:gd name="connsiteX0" fmla="*/ 21095 w 7209295"/>
              <a:gd name="connsiteY0" fmla="*/ 1230189 h 11160125"/>
              <a:gd name="connsiteX1" fmla="*/ 0 w 7209295"/>
              <a:gd name="connsiteY1" fmla="*/ 0 h 11160125"/>
              <a:gd name="connsiteX2" fmla="*/ 7166222 w 7209295"/>
              <a:gd name="connsiteY2" fmla="*/ 0 h 11160125"/>
              <a:gd name="connsiteX3" fmla="*/ 7209295 w 7209295"/>
              <a:gd name="connsiteY3" fmla="*/ 1230189 h 11160125"/>
              <a:gd name="connsiteX4" fmla="*/ 7209295 w 7209295"/>
              <a:gd name="connsiteY4" fmla="*/ 9929936 h 11160125"/>
              <a:gd name="connsiteX5" fmla="*/ 5979106 w 7209295"/>
              <a:gd name="connsiteY5" fmla="*/ 11160125 h 11160125"/>
              <a:gd name="connsiteX6" fmla="*/ 1251284 w 7209295"/>
              <a:gd name="connsiteY6" fmla="*/ 11160125 h 11160125"/>
              <a:gd name="connsiteX7" fmla="*/ 21095 w 7209295"/>
              <a:gd name="connsiteY7" fmla="*/ 9929936 h 11160125"/>
              <a:gd name="connsiteX8" fmla="*/ 21095 w 7209295"/>
              <a:gd name="connsiteY8" fmla="*/ 1230189 h 11160125"/>
              <a:gd name="connsiteX0" fmla="*/ 21095 w 7209295"/>
              <a:gd name="connsiteY0" fmla="*/ 1230189 h 11160125"/>
              <a:gd name="connsiteX1" fmla="*/ 0 w 7209295"/>
              <a:gd name="connsiteY1" fmla="*/ 0 h 11160125"/>
              <a:gd name="connsiteX2" fmla="*/ 7166222 w 7209295"/>
              <a:gd name="connsiteY2" fmla="*/ 0 h 11160125"/>
              <a:gd name="connsiteX3" fmla="*/ 7209295 w 7209295"/>
              <a:gd name="connsiteY3" fmla="*/ 1230189 h 11160125"/>
              <a:gd name="connsiteX4" fmla="*/ 7209295 w 7209295"/>
              <a:gd name="connsiteY4" fmla="*/ 9929936 h 11160125"/>
              <a:gd name="connsiteX5" fmla="*/ 5979106 w 7209295"/>
              <a:gd name="connsiteY5" fmla="*/ 11160125 h 11160125"/>
              <a:gd name="connsiteX6" fmla="*/ 1251284 w 7209295"/>
              <a:gd name="connsiteY6" fmla="*/ 11160125 h 11160125"/>
              <a:gd name="connsiteX7" fmla="*/ 21095 w 7209295"/>
              <a:gd name="connsiteY7" fmla="*/ 9929936 h 11160125"/>
              <a:gd name="connsiteX8" fmla="*/ 21095 w 7209295"/>
              <a:gd name="connsiteY8" fmla="*/ 1230189 h 11160125"/>
              <a:gd name="connsiteX0" fmla="*/ 21095 w 7209295"/>
              <a:gd name="connsiteY0" fmla="*/ 1230189 h 11160125"/>
              <a:gd name="connsiteX1" fmla="*/ 0 w 7209295"/>
              <a:gd name="connsiteY1" fmla="*/ 0 h 11160125"/>
              <a:gd name="connsiteX2" fmla="*/ 7166222 w 7209295"/>
              <a:gd name="connsiteY2" fmla="*/ 0 h 11160125"/>
              <a:gd name="connsiteX3" fmla="*/ 7209295 w 7209295"/>
              <a:gd name="connsiteY3" fmla="*/ 1230189 h 11160125"/>
              <a:gd name="connsiteX4" fmla="*/ 7209295 w 7209295"/>
              <a:gd name="connsiteY4" fmla="*/ 11133093 h 11160125"/>
              <a:gd name="connsiteX5" fmla="*/ 5979106 w 7209295"/>
              <a:gd name="connsiteY5" fmla="*/ 11160125 h 11160125"/>
              <a:gd name="connsiteX6" fmla="*/ 1251284 w 7209295"/>
              <a:gd name="connsiteY6" fmla="*/ 11160125 h 11160125"/>
              <a:gd name="connsiteX7" fmla="*/ 21095 w 7209295"/>
              <a:gd name="connsiteY7" fmla="*/ 9929936 h 11160125"/>
              <a:gd name="connsiteX8" fmla="*/ 21095 w 7209295"/>
              <a:gd name="connsiteY8" fmla="*/ 1230189 h 11160125"/>
              <a:gd name="connsiteX0" fmla="*/ 21095 w 7216098"/>
              <a:gd name="connsiteY0" fmla="*/ 1230189 h 11160125"/>
              <a:gd name="connsiteX1" fmla="*/ 0 w 7216098"/>
              <a:gd name="connsiteY1" fmla="*/ 0 h 11160125"/>
              <a:gd name="connsiteX2" fmla="*/ 7216098 w 7216098"/>
              <a:gd name="connsiteY2" fmla="*/ 5542 h 11160125"/>
              <a:gd name="connsiteX3" fmla="*/ 7209295 w 7216098"/>
              <a:gd name="connsiteY3" fmla="*/ 1230189 h 11160125"/>
              <a:gd name="connsiteX4" fmla="*/ 7209295 w 7216098"/>
              <a:gd name="connsiteY4" fmla="*/ 11133093 h 11160125"/>
              <a:gd name="connsiteX5" fmla="*/ 5979106 w 7216098"/>
              <a:gd name="connsiteY5" fmla="*/ 11160125 h 11160125"/>
              <a:gd name="connsiteX6" fmla="*/ 1251284 w 7216098"/>
              <a:gd name="connsiteY6" fmla="*/ 11160125 h 11160125"/>
              <a:gd name="connsiteX7" fmla="*/ 21095 w 7216098"/>
              <a:gd name="connsiteY7" fmla="*/ 9929936 h 11160125"/>
              <a:gd name="connsiteX8" fmla="*/ 21095 w 7216098"/>
              <a:gd name="connsiteY8" fmla="*/ 1230189 h 11160125"/>
              <a:gd name="connsiteX0" fmla="*/ 9520 w 7204523"/>
              <a:gd name="connsiteY0" fmla="*/ 1230189 h 11160125"/>
              <a:gd name="connsiteX1" fmla="*/ 0 w 7204523"/>
              <a:gd name="connsiteY1" fmla="*/ 0 h 11160125"/>
              <a:gd name="connsiteX2" fmla="*/ 7204523 w 7204523"/>
              <a:gd name="connsiteY2" fmla="*/ 5542 h 11160125"/>
              <a:gd name="connsiteX3" fmla="*/ 7197720 w 7204523"/>
              <a:gd name="connsiteY3" fmla="*/ 1230189 h 11160125"/>
              <a:gd name="connsiteX4" fmla="*/ 7197720 w 7204523"/>
              <a:gd name="connsiteY4" fmla="*/ 11133093 h 11160125"/>
              <a:gd name="connsiteX5" fmla="*/ 5967531 w 7204523"/>
              <a:gd name="connsiteY5" fmla="*/ 11160125 h 11160125"/>
              <a:gd name="connsiteX6" fmla="*/ 1239709 w 7204523"/>
              <a:gd name="connsiteY6" fmla="*/ 11160125 h 11160125"/>
              <a:gd name="connsiteX7" fmla="*/ 9520 w 7204523"/>
              <a:gd name="connsiteY7" fmla="*/ 9929936 h 11160125"/>
              <a:gd name="connsiteX8" fmla="*/ 9520 w 7204523"/>
              <a:gd name="connsiteY8" fmla="*/ 1230189 h 11160125"/>
              <a:gd name="connsiteX0" fmla="*/ 9520 w 7204523"/>
              <a:gd name="connsiteY0" fmla="*/ 1230189 h 11160125"/>
              <a:gd name="connsiteX1" fmla="*/ 0 w 7204523"/>
              <a:gd name="connsiteY1" fmla="*/ 0 h 11160125"/>
              <a:gd name="connsiteX2" fmla="*/ 7204523 w 7204523"/>
              <a:gd name="connsiteY2" fmla="*/ 5542 h 11160125"/>
              <a:gd name="connsiteX3" fmla="*/ 7197720 w 7204523"/>
              <a:gd name="connsiteY3" fmla="*/ 1230189 h 11160125"/>
              <a:gd name="connsiteX4" fmla="*/ 7197720 w 7204523"/>
              <a:gd name="connsiteY4" fmla="*/ 11133093 h 11160125"/>
              <a:gd name="connsiteX5" fmla="*/ 5967531 w 7204523"/>
              <a:gd name="connsiteY5" fmla="*/ 11160125 h 11160125"/>
              <a:gd name="connsiteX6" fmla="*/ 1568321 w 7204523"/>
              <a:gd name="connsiteY6" fmla="*/ 11160125 h 11160125"/>
              <a:gd name="connsiteX7" fmla="*/ 9520 w 7204523"/>
              <a:gd name="connsiteY7" fmla="*/ 9929936 h 11160125"/>
              <a:gd name="connsiteX8" fmla="*/ 9520 w 7204523"/>
              <a:gd name="connsiteY8" fmla="*/ 1230189 h 11160125"/>
              <a:gd name="connsiteX0" fmla="*/ 9520 w 7204523"/>
              <a:gd name="connsiteY0" fmla="*/ 1230189 h 11160125"/>
              <a:gd name="connsiteX1" fmla="*/ 0 w 7204523"/>
              <a:gd name="connsiteY1" fmla="*/ 0 h 11160125"/>
              <a:gd name="connsiteX2" fmla="*/ 7204523 w 7204523"/>
              <a:gd name="connsiteY2" fmla="*/ 5542 h 11160125"/>
              <a:gd name="connsiteX3" fmla="*/ 7197720 w 7204523"/>
              <a:gd name="connsiteY3" fmla="*/ 1230189 h 11160125"/>
              <a:gd name="connsiteX4" fmla="*/ 7197720 w 7204523"/>
              <a:gd name="connsiteY4" fmla="*/ 11133093 h 11160125"/>
              <a:gd name="connsiteX5" fmla="*/ 5967531 w 7204523"/>
              <a:gd name="connsiteY5" fmla="*/ 11160125 h 11160125"/>
              <a:gd name="connsiteX6" fmla="*/ 1568321 w 7204523"/>
              <a:gd name="connsiteY6" fmla="*/ 11160125 h 11160125"/>
              <a:gd name="connsiteX7" fmla="*/ 9520 w 7204523"/>
              <a:gd name="connsiteY7" fmla="*/ 9712059 h 11160125"/>
              <a:gd name="connsiteX8" fmla="*/ 9520 w 7204523"/>
              <a:gd name="connsiteY8" fmla="*/ 1230189 h 11160125"/>
              <a:gd name="connsiteX0" fmla="*/ 14288 w 7209291"/>
              <a:gd name="connsiteY0" fmla="*/ 1230189 h 11160125"/>
              <a:gd name="connsiteX1" fmla="*/ 4768 w 7209291"/>
              <a:gd name="connsiteY1" fmla="*/ 0 h 11160125"/>
              <a:gd name="connsiteX2" fmla="*/ 7209291 w 7209291"/>
              <a:gd name="connsiteY2" fmla="*/ 5542 h 11160125"/>
              <a:gd name="connsiteX3" fmla="*/ 7202488 w 7209291"/>
              <a:gd name="connsiteY3" fmla="*/ 1230189 h 11160125"/>
              <a:gd name="connsiteX4" fmla="*/ 7202488 w 7209291"/>
              <a:gd name="connsiteY4" fmla="*/ 11133093 h 11160125"/>
              <a:gd name="connsiteX5" fmla="*/ 5972299 w 7209291"/>
              <a:gd name="connsiteY5" fmla="*/ 11160125 h 11160125"/>
              <a:gd name="connsiteX6" fmla="*/ 1573089 w 7209291"/>
              <a:gd name="connsiteY6" fmla="*/ 11160125 h 11160125"/>
              <a:gd name="connsiteX7" fmla="*/ 0 w 7209291"/>
              <a:gd name="connsiteY7" fmla="*/ 9260743 h 11160125"/>
              <a:gd name="connsiteX8" fmla="*/ 14288 w 7209291"/>
              <a:gd name="connsiteY8" fmla="*/ 1230189 h 11160125"/>
              <a:gd name="connsiteX0" fmla="*/ 14454 w 7209457"/>
              <a:gd name="connsiteY0" fmla="*/ 1230189 h 11160125"/>
              <a:gd name="connsiteX1" fmla="*/ 4934 w 7209457"/>
              <a:gd name="connsiteY1" fmla="*/ 0 h 11160125"/>
              <a:gd name="connsiteX2" fmla="*/ 7209457 w 7209457"/>
              <a:gd name="connsiteY2" fmla="*/ 5542 h 11160125"/>
              <a:gd name="connsiteX3" fmla="*/ 7202654 w 7209457"/>
              <a:gd name="connsiteY3" fmla="*/ 1230189 h 11160125"/>
              <a:gd name="connsiteX4" fmla="*/ 7202654 w 7209457"/>
              <a:gd name="connsiteY4" fmla="*/ 11133093 h 11160125"/>
              <a:gd name="connsiteX5" fmla="*/ 5972465 w 7209457"/>
              <a:gd name="connsiteY5" fmla="*/ 11160125 h 11160125"/>
              <a:gd name="connsiteX6" fmla="*/ 1573255 w 7209457"/>
              <a:gd name="connsiteY6" fmla="*/ 11160125 h 11160125"/>
              <a:gd name="connsiteX7" fmla="*/ 166 w 7209457"/>
              <a:gd name="connsiteY7" fmla="*/ 9260743 h 11160125"/>
              <a:gd name="connsiteX8" fmla="*/ 14454 w 7209457"/>
              <a:gd name="connsiteY8" fmla="*/ 1230189 h 11160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209457" h="11160125" fill="norm" stroke="1" extrusionOk="0">
                <a:moveTo>
                  <a:pt x="14454" y="1230189"/>
                </a:moveTo>
                <a:cubicBezTo>
                  <a:pt x="11281" y="820126"/>
                  <a:pt x="8107" y="410063"/>
                  <a:pt x="4934" y="0"/>
                </a:cubicBezTo>
                <a:lnTo>
                  <a:pt x="7209457" y="5542"/>
                </a:lnTo>
                <a:cubicBezTo>
                  <a:pt x="7207189" y="413758"/>
                  <a:pt x="7204922" y="821973"/>
                  <a:pt x="7202654" y="1230189"/>
                </a:cubicBezTo>
                <a:lnTo>
                  <a:pt x="7202654" y="11133093"/>
                </a:lnTo>
                <a:lnTo>
                  <a:pt x="5972465" y="11160125"/>
                </a:lnTo>
                <a:lnTo>
                  <a:pt x="1573255" y="11160125"/>
                </a:lnTo>
                <a:cubicBezTo>
                  <a:pt x="893840" y="11160125"/>
                  <a:pt x="-14121" y="10562662"/>
                  <a:pt x="166" y="9260743"/>
                </a:cubicBezTo>
                <a:cubicBezTo>
                  <a:pt x="14453" y="7958824"/>
                  <a:pt x="9691" y="3907040"/>
                  <a:pt x="14454" y="1230189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3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34_ТС заголовок в 1 строку c картинко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>
            <a:alphaModFix amt="51000"/>
          </a:blip>
          <a:stretch/>
        </p:blipFill>
        <p:spPr bwMode="auto">
          <a:xfrm flipH="1">
            <a:off x="11" y="11509"/>
            <a:ext cx="13601081" cy="11137106"/>
          </a:xfrm>
          <a:prstGeom prst="rect">
            <a:avLst/>
          </a:prstGeom>
        </p:spPr>
      </p:pic>
      <p:sp>
        <p:nvSpPr>
          <p:cNvPr id="2" name="Прямоугольник с одним усеченным и одним скругленным углом 13"/>
          <p:cNvSpPr/>
          <p:nvPr userDrawn="1"/>
        </p:nvSpPr>
        <p:spPr bwMode="auto">
          <a:xfrm rot="10800000" flipH="1">
            <a:off x="10520490" y="0"/>
            <a:ext cx="9287822" cy="10458915"/>
          </a:xfrm>
          <a:custGeom>
            <a:avLst/>
            <a:gdLst>
              <a:gd name="connsiteX0" fmla="*/ 1575849 w 10470064"/>
              <a:gd name="connsiteY0" fmla="*/ 0 h 10477083"/>
              <a:gd name="connsiteX1" fmla="*/ 10470064 w 10470064"/>
              <a:gd name="connsiteY1" fmla="*/ 0 h 10477083"/>
              <a:gd name="connsiteX2" fmla="*/ 10470064 w 10470064"/>
              <a:gd name="connsiteY2" fmla="*/ 0 h 10477083"/>
              <a:gd name="connsiteX3" fmla="*/ 10470064 w 10470064"/>
              <a:gd name="connsiteY3" fmla="*/ 10477083 h 10477083"/>
              <a:gd name="connsiteX4" fmla="*/ 0 w 10470064"/>
              <a:gd name="connsiteY4" fmla="*/ 10477083 h 10477083"/>
              <a:gd name="connsiteX5" fmla="*/ 0 w 10470064"/>
              <a:gd name="connsiteY5" fmla="*/ 1575849 h 10477083"/>
              <a:gd name="connsiteX6" fmla="*/ 1575849 w 10470064"/>
              <a:gd name="connsiteY6" fmla="*/ 0 h 10477083"/>
              <a:gd name="connsiteX0" fmla="*/ 1575849 w 12908464"/>
              <a:gd name="connsiteY0" fmla="*/ 0 h 10477083"/>
              <a:gd name="connsiteX1" fmla="*/ 10470064 w 12908464"/>
              <a:gd name="connsiteY1" fmla="*/ 0 h 10477083"/>
              <a:gd name="connsiteX2" fmla="*/ 10470064 w 12908464"/>
              <a:gd name="connsiteY2" fmla="*/ 0 h 10477083"/>
              <a:gd name="connsiteX3" fmla="*/ 12908464 w 12908464"/>
              <a:gd name="connsiteY3" fmla="*/ 10273883 h 10477083"/>
              <a:gd name="connsiteX4" fmla="*/ 0 w 12908464"/>
              <a:gd name="connsiteY4" fmla="*/ 10477083 h 10477083"/>
              <a:gd name="connsiteX5" fmla="*/ 0 w 12908464"/>
              <a:gd name="connsiteY5" fmla="*/ 1575849 h 10477083"/>
              <a:gd name="connsiteX6" fmla="*/ 1575849 w 12908464"/>
              <a:gd name="connsiteY6" fmla="*/ 0 h 10477083"/>
              <a:gd name="connsiteX0" fmla="*/ 1575849 w 12908464"/>
              <a:gd name="connsiteY0" fmla="*/ 0 h 10477083"/>
              <a:gd name="connsiteX1" fmla="*/ 10470064 w 12908464"/>
              <a:gd name="connsiteY1" fmla="*/ 0 h 10477083"/>
              <a:gd name="connsiteX2" fmla="*/ 10470064 w 12908464"/>
              <a:gd name="connsiteY2" fmla="*/ 0 h 10477083"/>
              <a:gd name="connsiteX3" fmla="*/ 12908464 w 12908464"/>
              <a:gd name="connsiteY3" fmla="*/ 10400883 h 10477083"/>
              <a:gd name="connsiteX4" fmla="*/ 0 w 12908464"/>
              <a:gd name="connsiteY4" fmla="*/ 10477083 h 10477083"/>
              <a:gd name="connsiteX5" fmla="*/ 0 w 12908464"/>
              <a:gd name="connsiteY5" fmla="*/ 1575849 h 10477083"/>
              <a:gd name="connsiteX6" fmla="*/ 1575849 w 12908464"/>
              <a:gd name="connsiteY6" fmla="*/ 0 h 10477083"/>
              <a:gd name="connsiteX0" fmla="*/ 1575849 w 12984664"/>
              <a:gd name="connsiteY0" fmla="*/ 25400 h 10502483"/>
              <a:gd name="connsiteX1" fmla="*/ 10470064 w 12984664"/>
              <a:gd name="connsiteY1" fmla="*/ 25400 h 10502483"/>
              <a:gd name="connsiteX2" fmla="*/ 12984664 w 12984664"/>
              <a:gd name="connsiteY2" fmla="*/ 0 h 10502483"/>
              <a:gd name="connsiteX3" fmla="*/ 12908464 w 12984664"/>
              <a:gd name="connsiteY3" fmla="*/ 10426283 h 10502483"/>
              <a:gd name="connsiteX4" fmla="*/ 0 w 12984664"/>
              <a:gd name="connsiteY4" fmla="*/ 10502483 h 10502483"/>
              <a:gd name="connsiteX5" fmla="*/ 0 w 12984664"/>
              <a:gd name="connsiteY5" fmla="*/ 1601249 h 10502483"/>
              <a:gd name="connsiteX6" fmla="*/ 1575849 w 12984664"/>
              <a:gd name="connsiteY6" fmla="*/ 25400 h 10502483"/>
              <a:gd name="connsiteX0" fmla="*/ 1575849 w 12984664"/>
              <a:gd name="connsiteY0" fmla="*/ 25400 h 10502483"/>
              <a:gd name="connsiteX1" fmla="*/ 10470064 w 12984664"/>
              <a:gd name="connsiteY1" fmla="*/ 25400 h 10502483"/>
              <a:gd name="connsiteX2" fmla="*/ 12984664 w 12984664"/>
              <a:gd name="connsiteY2" fmla="*/ 0 h 10502483"/>
              <a:gd name="connsiteX3" fmla="*/ 12146464 w 12984664"/>
              <a:gd name="connsiteY3" fmla="*/ 10172283 h 10502483"/>
              <a:gd name="connsiteX4" fmla="*/ 0 w 12984664"/>
              <a:gd name="connsiteY4" fmla="*/ 10502483 h 10502483"/>
              <a:gd name="connsiteX5" fmla="*/ 0 w 12984664"/>
              <a:gd name="connsiteY5" fmla="*/ 1601249 h 10502483"/>
              <a:gd name="connsiteX6" fmla="*/ 1575849 w 12984664"/>
              <a:gd name="connsiteY6" fmla="*/ 25400 h 10502483"/>
              <a:gd name="connsiteX0" fmla="*/ 1575849 w 12984664"/>
              <a:gd name="connsiteY0" fmla="*/ 25400 h 10502483"/>
              <a:gd name="connsiteX1" fmla="*/ 10470064 w 12984664"/>
              <a:gd name="connsiteY1" fmla="*/ 25400 h 10502483"/>
              <a:gd name="connsiteX2" fmla="*/ 12984664 w 12984664"/>
              <a:gd name="connsiteY2" fmla="*/ 0 h 10502483"/>
              <a:gd name="connsiteX3" fmla="*/ 12933864 w 12984664"/>
              <a:gd name="connsiteY3" fmla="*/ 10477083 h 10502483"/>
              <a:gd name="connsiteX4" fmla="*/ 0 w 12984664"/>
              <a:gd name="connsiteY4" fmla="*/ 10502483 h 10502483"/>
              <a:gd name="connsiteX5" fmla="*/ 0 w 12984664"/>
              <a:gd name="connsiteY5" fmla="*/ 1601249 h 10502483"/>
              <a:gd name="connsiteX6" fmla="*/ 1575849 w 12984664"/>
              <a:gd name="connsiteY6" fmla="*/ 25400 h 10502483"/>
              <a:gd name="connsiteX0" fmla="*/ 1575849 w 12984664"/>
              <a:gd name="connsiteY0" fmla="*/ 25400 h 10521064"/>
              <a:gd name="connsiteX1" fmla="*/ 10470064 w 12984664"/>
              <a:gd name="connsiteY1" fmla="*/ 25400 h 10521064"/>
              <a:gd name="connsiteX2" fmla="*/ 12984664 w 12984664"/>
              <a:gd name="connsiteY2" fmla="*/ 0 h 10521064"/>
              <a:gd name="connsiteX3" fmla="*/ 12933864 w 12984664"/>
              <a:gd name="connsiteY3" fmla="*/ 10477083 h 10521064"/>
              <a:gd name="connsiteX4" fmla="*/ 9291 w 12984664"/>
              <a:gd name="connsiteY4" fmla="*/ 10521064 h 10521064"/>
              <a:gd name="connsiteX5" fmla="*/ 0 w 12984664"/>
              <a:gd name="connsiteY5" fmla="*/ 1601249 h 10521064"/>
              <a:gd name="connsiteX6" fmla="*/ 1575849 w 12984664"/>
              <a:gd name="connsiteY6" fmla="*/ 25400 h 10521064"/>
              <a:gd name="connsiteX0" fmla="*/ 1575849 w 12984664"/>
              <a:gd name="connsiteY0" fmla="*/ 25400 h 10523536"/>
              <a:gd name="connsiteX1" fmla="*/ 10470064 w 12984664"/>
              <a:gd name="connsiteY1" fmla="*/ 25400 h 10523536"/>
              <a:gd name="connsiteX2" fmla="*/ 12984664 w 12984664"/>
              <a:gd name="connsiteY2" fmla="*/ 0 h 10523536"/>
              <a:gd name="connsiteX3" fmla="*/ 12943155 w 12984664"/>
              <a:gd name="connsiteY3" fmla="*/ 10523536 h 10523536"/>
              <a:gd name="connsiteX4" fmla="*/ 9291 w 12984664"/>
              <a:gd name="connsiteY4" fmla="*/ 10521064 h 10523536"/>
              <a:gd name="connsiteX5" fmla="*/ 0 w 12984664"/>
              <a:gd name="connsiteY5" fmla="*/ 1601249 h 10523536"/>
              <a:gd name="connsiteX6" fmla="*/ 1575849 w 12984664"/>
              <a:gd name="connsiteY6" fmla="*/ 25400 h 10523536"/>
              <a:gd name="connsiteX0" fmla="*/ 1575849 w 12984664"/>
              <a:gd name="connsiteY0" fmla="*/ 25400 h 10521064"/>
              <a:gd name="connsiteX1" fmla="*/ 10470064 w 12984664"/>
              <a:gd name="connsiteY1" fmla="*/ 25400 h 10521064"/>
              <a:gd name="connsiteX2" fmla="*/ 12984664 w 12984664"/>
              <a:gd name="connsiteY2" fmla="*/ 0 h 10521064"/>
              <a:gd name="connsiteX3" fmla="*/ 10890573 w 12984664"/>
              <a:gd name="connsiteY3" fmla="*/ 10415506 h 10521064"/>
              <a:gd name="connsiteX4" fmla="*/ 9291 w 12984664"/>
              <a:gd name="connsiteY4" fmla="*/ 10521064 h 10521064"/>
              <a:gd name="connsiteX5" fmla="*/ 0 w 12984664"/>
              <a:gd name="connsiteY5" fmla="*/ 1601249 h 10521064"/>
              <a:gd name="connsiteX6" fmla="*/ 1575849 w 12984664"/>
              <a:gd name="connsiteY6" fmla="*/ 25400 h 10521064"/>
              <a:gd name="connsiteX0" fmla="*/ 1575849 w 12984664"/>
              <a:gd name="connsiteY0" fmla="*/ 25400 h 10523536"/>
              <a:gd name="connsiteX1" fmla="*/ 10470064 w 12984664"/>
              <a:gd name="connsiteY1" fmla="*/ 25400 h 10523536"/>
              <a:gd name="connsiteX2" fmla="*/ 12984664 w 12984664"/>
              <a:gd name="connsiteY2" fmla="*/ 0 h 10523536"/>
              <a:gd name="connsiteX3" fmla="*/ 12294971 w 12984664"/>
              <a:gd name="connsiteY3" fmla="*/ 10523536 h 10523536"/>
              <a:gd name="connsiteX4" fmla="*/ 9291 w 12984664"/>
              <a:gd name="connsiteY4" fmla="*/ 10521064 h 10523536"/>
              <a:gd name="connsiteX5" fmla="*/ 0 w 12984664"/>
              <a:gd name="connsiteY5" fmla="*/ 1601249 h 10523536"/>
              <a:gd name="connsiteX6" fmla="*/ 1575849 w 12984664"/>
              <a:gd name="connsiteY6" fmla="*/ 25400 h 10523536"/>
              <a:gd name="connsiteX0" fmla="*/ 1575849 w 12314875"/>
              <a:gd name="connsiteY0" fmla="*/ 25400 h 10523536"/>
              <a:gd name="connsiteX1" fmla="*/ 10470064 w 12314875"/>
              <a:gd name="connsiteY1" fmla="*/ 25400 h 10523536"/>
              <a:gd name="connsiteX2" fmla="*/ 12314875 w 12314875"/>
              <a:gd name="connsiteY2" fmla="*/ 0 h 10523536"/>
              <a:gd name="connsiteX3" fmla="*/ 12294971 w 12314875"/>
              <a:gd name="connsiteY3" fmla="*/ 10523536 h 10523536"/>
              <a:gd name="connsiteX4" fmla="*/ 9291 w 12314875"/>
              <a:gd name="connsiteY4" fmla="*/ 10521064 h 10523536"/>
              <a:gd name="connsiteX5" fmla="*/ 0 w 12314875"/>
              <a:gd name="connsiteY5" fmla="*/ 1601249 h 10523536"/>
              <a:gd name="connsiteX6" fmla="*/ 1575849 w 12314875"/>
              <a:gd name="connsiteY6" fmla="*/ 25400 h 10523536"/>
              <a:gd name="connsiteX0" fmla="*/ 1575849 w 12297052"/>
              <a:gd name="connsiteY0" fmla="*/ 43981 h 10542117"/>
              <a:gd name="connsiteX1" fmla="*/ 10470064 w 12297052"/>
              <a:gd name="connsiteY1" fmla="*/ 43981 h 10542117"/>
              <a:gd name="connsiteX2" fmla="*/ 12296294 w 12297052"/>
              <a:gd name="connsiteY2" fmla="*/ 0 h 10542117"/>
              <a:gd name="connsiteX3" fmla="*/ 12294971 w 12297052"/>
              <a:gd name="connsiteY3" fmla="*/ 10542117 h 10542117"/>
              <a:gd name="connsiteX4" fmla="*/ 9291 w 12297052"/>
              <a:gd name="connsiteY4" fmla="*/ 10539645 h 10542117"/>
              <a:gd name="connsiteX5" fmla="*/ 0 w 12297052"/>
              <a:gd name="connsiteY5" fmla="*/ 1619830 h 10542117"/>
              <a:gd name="connsiteX6" fmla="*/ 1575849 w 12297052"/>
              <a:gd name="connsiteY6" fmla="*/ 43981 h 10542117"/>
              <a:gd name="connsiteX0" fmla="*/ 1575849 w 12297052"/>
              <a:gd name="connsiteY0" fmla="*/ 43981 h 10542117"/>
              <a:gd name="connsiteX1" fmla="*/ 10460773 w 12297052"/>
              <a:gd name="connsiteY1" fmla="*/ 6819 h 10542117"/>
              <a:gd name="connsiteX2" fmla="*/ 12296294 w 12297052"/>
              <a:gd name="connsiteY2" fmla="*/ 0 h 10542117"/>
              <a:gd name="connsiteX3" fmla="*/ 12294971 w 12297052"/>
              <a:gd name="connsiteY3" fmla="*/ 10542117 h 10542117"/>
              <a:gd name="connsiteX4" fmla="*/ 9291 w 12297052"/>
              <a:gd name="connsiteY4" fmla="*/ 10539645 h 10542117"/>
              <a:gd name="connsiteX5" fmla="*/ 0 w 12297052"/>
              <a:gd name="connsiteY5" fmla="*/ 1619830 h 10542117"/>
              <a:gd name="connsiteX6" fmla="*/ 1575849 w 12297052"/>
              <a:gd name="connsiteY6" fmla="*/ 43981 h 10542117"/>
              <a:gd name="connsiteX0" fmla="*/ 1575849 w 12296294"/>
              <a:gd name="connsiteY0" fmla="*/ 43981 h 10539645"/>
              <a:gd name="connsiteX1" fmla="*/ 10460773 w 12296294"/>
              <a:gd name="connsiteY1" fmla="*/ 6819 h 10539645"/>
              <a:gd name="connsiteX2" fmla="*/ 12296294 w 12296294"/>
              <a:gd name="connsiteY2" fmla="*/ 0 h 10539645"/>
              <a:gd name="connsiteX3" fmla="*/ 12174193 w 12296294"/>
              <a:gd name="connsiteY3" fmla="*/ 10430629 h 10539645"/>
              <a:gd name="connsiteX4" fmla="*/ 9291 w 12296294"/>
              <a:gd name="connsiteY4" fmla="*/ 10539645 h 10539645"/>
              <a:gd name="connsiteX5" fmla="*/ 0 w 12296294"/>
              <a:gd name="connsiteY5" fmla="*/ 1619830 h 10539645"/>
              <a:gd name="connsiteX6" fmla="*/ 1575849 w 12296294"/>
              <a:gd name="connsiteY6" fmla="*/ 43981 h 10539645"/>
              <a:gd name="connsiteX0" fmla="*/ 1575849 w 12297052"/>
              <a:gd name="connsiteY0" fmla="*/ 43981 h 10542117"/>
              <a:gd name="connsiteX1" fmla="*/ 10460773 w 12297052"/>
              <a:gd name="connsiteY1" fmla="*/ 6819 h 10542117"/>
              <a:gd name="connsiteX2" fmla="*/ 12296294 w 12297052"/>
              <a:gd name="connsiteY2" fmla="*/ 0 h 10542117"/>
              <a:gd name="connsiteX3" fmla="*/ 12294971 w 12297052"/>
              <a:gd name="connsiteY3" fmla="*/ 10542117 h 10542117"/>
              <a:gd name="connsiteX4" fmla="*/ 9291 w 12297052"/>
              <a:gd name="connsiteY4" fmla="*/ 10539645 h 10542117"/>
              <a:gd name="connsiteX5" fmla="*/ 0 w 12297052"/>
              <a:gd name="connsiteY5" fmla="*/ 1619830 h 10542117"/>
              <a:gd name="connsiteX6" fmla="*/ 1575849 w 12297052"/>
              <a:gd name="connsiteY6" fmla="*/ 43981 h 10542117"/>
              <a:gd name="connsiteX0" fmla="*/ 1575849 w 12296294"/>
              <a:gd name="connsiteY0" fmla="*/ 43981 h 10539647"/>
              <a:gd name="connsiteX1" fmla="*/ 10460773 w 12296294"/>
              <a:gd name="connsiteY1" fmla="*/ 6819 h 10539647"/>
              <a:gd name="connsiteX2" fmla="*/ 12296294 w 12296294"/>
              <a:gd name="connsiteY2" fmla="*/ 0 h 10539647"/>
              <a:gd name="connsiteX3" fmla="*/ 6479035 w 12296294"/>
              <a:gd name="connsiteY3" fmla="*/ 10319142 h 10539647"/>
              <a:gd name="connsiteX4" fmla="*/ 9291 w 12296294"/>
              <a:gd name="connsiteY4" fmla="*/ 10539645 h 10539647"/>
              <a:gd name="connsiteX5" fmla="*/ 0 w 12296294"/>
              <a:gd name="connsiteY5" fmla="*/ 1619830 h 10539647"/>
              <a:gd name="connsiteX6" fmla="*/ 1575849 w 12296294"/>
              <a:gd name="connsiteY6" fmla="*/ 43981 h 10539647"/>
              <a:gd name="connsiteX0" fmla="*/ 1575849 w 12296294"/>
              <a:gd name="connsiteY0" fmla="*/ 43981 h 10542117"/>
              <a:gd name="connsiteX1" fmla="*/ 10460773 w 12296294"/>
              <a:gd name="connsiteY1" fmla="*/ 6819 h 10542117"/>
              <a:gd name="connsiteX2" fmla="*/ 12296294 w 12296294"/>
              <a:gd name="connsiteY2" fmla="*/ 0 h 10542117"/>
              <a:gd name="connsiteX3" fmla="*/ 9414875 w 12296294"/>
              <a:gd name="connsiteY3" fmla="*/ 10542117 h 10542117"/>
              <a:gd name="connsiteX4" fmla="*/ 9291 w 12296294"/>
              <a:gd name="connsiteY4" fmla="*/ 10539645 h 10542117"/>
              <a:gd name="connsiteX5" fmla="*/ 0 w 12296294"/>
              <a:gd name="connsiteY5" fmla="*/ 1619830 h 10542117"/>
              <a:gd name="connsiteX6" fmla="*/ 1575849 w 12296294"/>
              <a:gd name="connsiteY6" fmla="*/ 43981 h 10542117"/>
              <a:gd name="connsiteX0" fmla="*/ 1575849 w 10460773"/>
              <a:gd name="connsiteY0" fmla="*/ 192631 h 10690767"/>
              <a:gd name="connsiteX1" fmla="*/ 10460773 w 10460773"/>
              <a:gd name="connsiteY1" fmla="*/ 155469 h 10690767"/>
              <a:gd name="connsiteX2" fmla="*/ 9434779 w 10460773"/>
              <a:gd name="connsiteY2" fmla="*/ 0 h 10690767"/>
              <a:gd name="connsiteX3" fmla="*/ 9414875 w 10460773"/>
              <a:gd name="connsiteY3" fmla="*/ 10690767 h 10690767"/>
              <a:gd name="connsiteX4" fmla="*/ 9291 w 10460773"/>
              <a:gd name="connsiteY4" fmla="*/ 10688295 h 10690767"/>
              <a:gd name="connsiteX5" fmla="*/ 0 w 10460773"/>
              <a:gd name="connsiteY5" fmla="*/ 1768480 h 10690767"/>
              <a:gd name="connsiteX6" fmla="*/ 1575849 w 10460773"/>
              <a:gd name="connsiteY6" fmla="*/ 192631 h 10690767"/>
              <a:gd name="connsiteX0" fmla="*/ 1575849 w 10460773"/>
              <a:gd name="connsiteY0" fmla="*/ 42782 h 10540918"/>
              <a:gd name="connsiteX1" fmla="*/ 10460773 w 10460773"/>
              <a:gd name="connsiteY1" fmla="*/ 5620 h 10540918"/>
              <a:gd name="connsiteX2" fmla="*/ 9434779 w 10460773"/>
              <a:gd name="connsiteY2" fmla="*/ 0 h 10540918"/>
              <a:gd name="connsiteX3" fmla="*/ 9414875 w 10460773"/>
              <a:gd name="connsiteY3" fmla="*/ 10540918 h 10540918"/>
              <a:gd name="connsiteX4" fmla="*/ 9291 w 10460773"/>
              <a:gd name="connsiteY4" fmla="*/ 10538446 h 10540918"/>
              <a:gd name="connsiteX5" fmla="*/ 0 w 10460773"/>
              <a:gd name="connsiteY5" fmla="*/ 1618631 h 10540918"/>
              <a:gd name="connsiteX6" fmla="*/ 1575849 w 10460773"/>
              <a:gd name="connsiteY6" fmla="*/ 42782 h 10540918"/>
              <a:gd name="connsiteX0" fmla="*/ 1575849 w 9434779"/>
              <a:gd name="connsiteY0" fmla="*/ 42782 h 10540918"/>
              <a:gd name="connsiteX1" fmla="*/ 8033220 w 9434779"/>
              <a:gd name="connsiteY1" fmla="*/ 15610 h 10540918"/>
              <a:gd name="connsiteX2" fmla="*/ 9434779 w 9434779"/>
              <a:gd name="connsiteY2" fmla="*/ 0 h 10540918"/>
              <a:gd name="connsiteX3" fmla="*/ 9414875 w 9434779"/>
              <a:gd name="connsiteY3" fmla="*/ 10540918 h 10540918"/>
              <a:gd name="connsiteX4" fmla="*/ 9291 w 9434779"/>
              <a:gd name="connsiteY4" fmla="*/ 10538446 h 10540918"/>
              <a:gd name="connsiteX5" fmla="*/ 0 w 9434779"/>
              <a:gd name="connsiteY5" fmla="*/ 1618631 h 10540918"/>
              <a:gd name="connsiteX6" fmla="*/ 1575849 w 9434779"/>
              <a:gd name="connsiteY6" fmla="*/ 42782 h 10540918"/>
              <a:gd name="connsiteX0" fmla="*/ 1575849 w 9434779"/>
              <a:gd name="connsiteY0" fmla="*/ 42782 h 10538446"/>
              <a:gd name="connsiteX1" fmla="*/ 8033220 w 9434779"/>
              <a:gd name="connsiteY1" fmla="*/ 15610 h 10538446"/>
              <a:gd name="connsiteX2" fmla="*/ 9434779 w 9434779"/>
              <a:gd name="connsiteY2" fmla="*/ 0 h 10538446"/>
              <a:gd name="connsiteX3" fmla="*/ 8835459 w 9434779"/>
              <a:gd name="connsiteY3" fmla="*/ 10411049 h 10538446"/>
              <a:gd name="connsiteX4" fmla="*/ 9291 w 9434779"/>
              <a:gd name="connsiteY4" fmla="*/ 10538446 h 10538446"/>
              <a:gd name="connsiteX5" fmla="*/ 0 w 9434779"/>
              <a:gd name="connsiteY5" fmla="*/ 1618631 h 10538446"/>
              <a:gd name="connsiteX6" fmla="*/ 1575849 w 9434779"/>
              <a:gd name="connsiteY6" fmla="*/ 42782 h 10538446"/>
              <a:gd name="connsiteX0" fmla="*/ 1575849 w 9436761"/>
              <a:gd name="connsiteY0" fmla="*/ 42782 h 10540918"/>
              <a:gd name="connsiteX1" fmla="*/ 8033220 w 9436761"/>
              <a:gd name="connsiteY1" fmla="*/ 15610 h 10540918"/>
              <a:gd name="connsiteX2" fmla="*/ 9434779 w 9436761"/>
              <a:gd name="connsiteY2" fmla="*/ 0 h 10540918"/>
              <a:gd name="connsiteX3" fmla="*/ 9434855 w 9436761"/>
              <a:gd name="connsiteY3" fmla="*/ 10540918 h 10540918"/>
              <a:gd name="connsiteX4" fmla="*/ 9291 w 9436761"/>
              <a:gd name="connsiteY4" fmla="*/ 10538446 h 10540918"/>
              <a:gd name="connsiteX5" fmla="*/ 0 w 9436761"/>
              <a:gd name="connsiteY5" fmla="*/ 1618631 h 10540918"/>
              <a:gd name="connsiteX6" fmla="*/ 1575849 w 9436761"/>
              <a:gd name="connsiteY6" fmla="*/ 42782 h 10540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436761" h="10540918" fill="norm" stroke="1" extrusionOk="0">
                <a:moveTo>
                  <a:pt x="1575849" y="42782"/>
                </a:moveTo>
                <a:lnTo>
                  <a:pt x="8033220" y="15610"/>
                </a:lnTo>
                <a:lnTo>
                  <a:pt x="9434779" y="0"/>
                </a:lnTo>
                <a:cubicBezTo>
                  <a:pt x="9428144" y="3507845"/>
                  <a:pt x="9441490" y="7033073"/>
                  <a:pt x="9434855" y="10540918"/>
                </a:cubicBezTo>
                <a:lnTo>
                  <a:pt x="9291" y="10538446"/>
                </a:lnTo>
                <a:cubicBezTo>
                  <a:pt x="9291" y="7571368"/>
                  <a:pt x="0" y="4585709"/>
                  <a:pt x="0" y="1618631"/>
                </a:cubicBezTo>
                <a:cubicBezTo>
                  <a:pt x="0" y="748314"/>
                  <a:pt x="705532" y="42782"/>
                  <a:pt x="1575849" y="42782"/>
                </a:cubicBez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 lim="8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5624" tIns="45624" rIns="45624" bIns="45624" numCol="1" spcCol="38100" rtlCol="0" anchor="ctr">
            <a:noAutofit/>
          </a:bodyPr>
          <a:lstStyle/>
          <a:p>
            <a:pPr defTabSz="456231">
              <a:defRPr/>
            </a:pPr>
            <a:endParaRPr lang="ru-RU" sz="1800"/>
          </a:p>
        </p:txBody>
      </p:sp>
      <p:sp>
        <p:nvSpPr>
          <p:cNvPr id="3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2.xml"/><Relationship Id="rId33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34.xml"/><Relationship Id="rId35" Type="http://schemas.openxmlformats.org/officeDocument/2006/relationships/slideLayout" Target="../slideLayouts/slideLayout35.xml"/><Relationship Id="rId36" Type="http://schemas.openxmlformats.org/officeDocument/2006/relationships/slideLayout" Target="../slideLayouts/slideLayout36.xml"/><Relationship Id="rId37" Type="http://schemas.openxmlformats.org/officeDocument/2006/relationships/slideLayout" Target="../slideLayouts/slideLayout37.xml"/><Relationship Id="rId38" Type="http://schemas.openxmlformats.org/officeDocument/2006/relationships/slideLayout" Target="../slideLayouts/slideLayout38.xml"/><Relationship Id="rId39" Type="http://schemas.openxmlformats.org/officeDocument/2006/relationships/slideLayout" Target="../slideLayouts/slideLayout39.xml"/><Relationship Id="rId40" Type="http://schemas.openxmlformats.org/officeDocument/2006/relationships/slideLayout" Target="../slideLayouts/slideLayout40.xml"/><Relationship Id="rId41" Type="http://schemas.openxmlformats.org/officeDocument/2006/relationships/slideLayout" Target="../slideLayouts/slideLayout41.xml"/><Relationship Id="rId42" Type="http://schemas.openxmlformats.org/officeDocument/2006/relationships/slideLayout" Target="../slideLayouts/slideLayout42.xml"/><Relationship Id="rId43" Type="http://schemas.openxmlformats.org/officeDocument/2006/relationships/slideLayout" Target="../slideLayouts/slideLayout43.xml"/><Relationship Id="rId44" Type="http://schemas.openxmlformats.org/officeDocument/2006/relationships/slideLayout" Target="../slideLayouts/slideLayout44.xml"/><Relationship Id="rId45" Type="http://schemas.openxmlformats.org/officeDocument/2006/relationships/slideLayout" Target="../slideLayouts/slideLayout45.xml"/><Relationship Id="rId46" Type="http://schemas.openxmlformats.org/officeDocument/2006/relationships/slideLayout" Target="../slideLayouts/slideLayout46.xml"/><Relationship Id="rId47" Type="http://schemas.openxmlformats.org/officeDocument/2006/relationships/slideLayout" Target="../slideLayouts/slideLayout47.xml"/><Relationship Id="rId48" Type="http://schemas.openxmlformats.org/officeDocument/2006/relationships/slideLayout" Target="../slideLayouts/slideLayout48.xml"/><Relationship Id="rId49" Type="http://schemas.openxmlformats.org/officeDocument/2006/relationships/slideLayout" Target="../slideLayouts/slideLayout49.xml"/><Relationship Id="rId50" Type="http://schemas.openxmlformats.org/officeDocument/2006/relationships/slideLayout" Target="../slideLayouts/slideLayout50.xml"/><Relationship Id="rId51" Type="http://schemas.openxmlformats.org/officeDocument/2006/relationships/slideLayout" Target="../slideLayouts/slideLayout51.xml"/><Relationship Id="rId52" Type="http://schemas.openxmlformats.org/officeDocument/2006/relationships/slideLayout" Target="../slideLayouts/slideLayout52.xml"/><Relationship Id="rId53" Type="http://schemas.openxmlformats.org/officeDocument/2006/relationships/slideLayout" Target="../slideLayouts/slideLayout53.xml"/><Relationship Id="rId54" Type="http://schemas.openxmlformats.org/officeDocument/2006/relationships/slideLayout" Target="../slideLayouts/slideLayout54.xml"/><Relationship Id="rId55" Type="http://schemas.openxmlformats.org/officeDocument/2006/relationships/slideLayout" Target="../slideLayouts/slideLayout55.xml"/><Relationship Id="rId56" Type="http://schemas.openxmlformats.org/officeDocument/2006/relationships/slideLayout" Target="../slideLayouts/slideLayout56.xml"/><Relationship Id="rId57" Type="http://schemas.openxmlformats.org/officeDocument/2006/relationships/slideLayout" Target="../slideLayouts/slideLayout57.xml"/><Relationship Id="rId58" Type="http://schemas.openxmlformats.org/officeDocument/2006/relationships/slideLayout" Target="../slideLayouts/slideLayout58.xml"/><Relationship Id="rId59" Type="http://schemas.openxmlformats.org/officeDocument/2006/relationships/slideLayout" Target="../slideLayouts/slideLayout59.xml"/><Relationship Id="rId60" Type="http://schemas.openxmlformats.org/officeDocument/2006/relationships/slideLayout" Target="../slideLayouts/slideLayout60.xml"/><Relationship Id="rId61" Type="http://schemas.openxmlformats.org/officeDocument/2006/relationships/slideLayout" Target="../slideLayouts/slideLayout61.xml"/><Relationship Id="rId62" Type="http://schemas.openxmlformats.org/officeDocument/2006/relationships/slideLayout" Target="../slideLayouts/slideLayout62.xml"/><Relationship Id="rId63" Type="http://schemas.openxmlformats.org/officeDocument/2006/relationships/slideLayout" Target="../slideLayouts/slideLayout63.xml"/><Relationship Id="rId64" Type="http://schemas.openxmlformats.org/officeDocument/2006/relationships/slideLayout" Target="../slideLayouts/slideLayout64.xml"/><Relationship Id="rId65" Type="http://schemas.openxmlformats.org/officeDocument/2006/relationships/slideLayout" Target="../slideLayouts/slideLayout65.xml"/><Relationship Id="rId66" Type="http://schemas.openxmlformats.org/officeDocument/2006/relationships/slideLayout" Target="../slideLayouts/slideLayout66.xml"/><Relationship Id="rId67" Type="http://schemas.openxmlformats.org/officeDocument/2006/relationships/slideLayout" Target="../slideLayouts/slideLayout67.xml"/><Relationship Id="rId68" Type="http://schemas.openxmlformats.org/officeDocument/2006/relationships/slideLayout" Target="../slideLayouts/slideLayout68.xml"/><Relationship Id="rId69" Type="http://schemas.openxmlformats.org/officeDocument/2006/relationships/slideLayout" Target="../slideLayouts/slideLayout69.xml"/><Relationship Id="rId70" Type="http://schemas.openxmlformats.org/officeDocument/2006/relationships/slideLayout" Target="../slideLayouts/slideLayout70.xml"/><Relationship Id="rId71" Type="http://schemas.openxmlformats.org/officeDocument/2006/relationships/slideLayout" Target="../slideLayouts/slideLayout71.xml"/><Relationship Id="rId72" Type="http://schemas.openxmlformats.org/officeDocument/2006/relationships/slideLayout" Target="../slideLayouts/slideLayout72.xml"/><Relationship Id="rId73" Type="http://schemas.openxmlformats.org/officeDocument/2006/relationships/slideLayout" Target="../slideLayouts/slideLayout73.xml"/><Relationship Id="rId74" Type="http://schemas.openxmlformats.org/officeDocument/2006/relationships/slideLayout" Target="../slideLayouts/slideLayout74.xml"/><Relationship Id="rId75" Type="http://schemas.openxmlformats.org/officeDocument/2006/relationships/slideLayout" Target="../slideLayouts/slideLayout75.xml"/><Relationship Id="rId76" Type="http://schemas.openxmlformats.org/officeDocument/2006/relationships/slideLayout" Target="../slideLayouts/slideLayout76.xml"/><Relationship Id="rId77" Type="http://schemas.openxmlformats.org/officeDocument/2006/relationships/slideLayout" Target="../slideLayouts/slideLayout77.xml"/><Relationship Id="rId78" Type="http://schemas.openxmlformats.org/officeDocument/2006/relationships/slideLayout" Target="../slideLayouts/slideLayout78.xml"/><Relationship Id="rId79" Type="http://schemas.openxmlformats.org/officeDocument/2006/relationships/slideLayout" Target="../slideLayouts/slideLayout79.xml"/><Relationship Id="rId80" Type="http://schemas.openxmlformats.org/officeDocument/2006/relationships/slideLayout" Target="../slideLayouts/slideLayout80.xml"/><Relationship Id="rId81" Type="http://schemas.openxmlformats.org/officeDocument/2006/relationships/slideLayout" Target="../slideLayouts/slideLayout81.xml"/><Relationship Id="rId8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4" r:id="rId76"/>
    <p:sldLayoutId id="2147483725" r:id="rId77"/>
    <p:sldLayoutId id="2147483726" r:id="rId78"/>
    <p:sldLayoutId id="2147483727" r:id="rId79"/>
    <p:sldLayoutId id="2147483728" r:id="rId80"/>
    <p:sldLayoutId id="2147483729" r:id="rId81"/>
  </p:sldLayoutIdLst>
  <p:hf dt="0" ftr="0" hdr="0" sldNum="1"/>
  <p:txStyles>
    <p:titleStyle>
      <a:lvl1pPr marL="0" marR="0" indent="0" algn="l" defTabSz="1485609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7100" b="0" i="0" u="none" strike="noStrike" cap="none" spc="0">
          <a:solidFill>
            <a:srgbClr val="000000"/>
          </a:solidFill>
          <a:latin typeface="Tinkoff Sans"/>
          <a:ea typeface="Tinkoff Sans"/>
          <a:cs typeface="Tinkoff Sans"/>
        </a:defRPr>
      </a:lvl1pPr>
      <a:lvl2pPr marL="0" marR="0" indent="0" algn="l" defTabSz="1485609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7100" b="0" i="0" u="none" strike="noStrike" cap="none" spc="0">
          <a:solidFill>
            <a:srgbClr val="000000"/>
          </a:solidFill>
          <a:latin typeface="Tinkoff Sans"/>
          <a:ea typeface="Tinkoff Sans"/>
          <a:cs typeface="Tinkoff Sans"/>
        </a:defRPr>
      </a:lvl2pPr>
      <a:lvl3pPr marL="0" marR="0" indent="0" algn="l" defTabSz="1485609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7100" b="0" i="0" u="none" strike="noStrike" cap="none" spc="0">
          <a:solidFill>
            <a:srgbClr val="000000"/>
          </a:solidFill>
          <a:latin typeface="Tinkoff Sans"/>
          <a:ea typeface="Tinkoff Sans"/>
          <a:cs typeface="Tinkoff Sans"/>
        </a:defRPr>
      </a:lvl3pPr>
      <a:lvl4pPr marL="0" marR="0" indent="0" algn="l" defTabSz="1485609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7100" b="0" i="0" u="none" strike="noStrike" cap="none" spc="0">
          <a:solidFill>
            <a:srgbClr val="000000"/>
          </a:solidFill>
          <a:latin typeface="Tinkoff Sans"/>
          <a:ea typeface="Tinkoff Sans"/>
          <a:cs typeface="Tinkoff Sans"/>
        </a:defRPr>
      </a:lvl4pPr>
      <a:lvl5pPr marL="0" marR="0" indent="0" algn="l" defTabSz="1485609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7100" b="0" i="0" u="none" strike="noStrike" cap="none" spc="0">
          <a:solidFill>
            <a:srgbClr val="000000"/>
          </a:solidFill>
          <a:latin typeface="Tinkoff Sans"/>
          <a:ea typeface="Tinkoff Sans"/>
          <a:cs typeface="Tinkoff Sans"/>
        </a:defRPr>
      </a:lvl5pPr>
      <a:lvl6pPr marL="0" marR="0" indent="0" algn="l" defTabSz="1485609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7100" b="0" i="0" u="none" strike="noStrike" cap="none" spc="0">
          <a:solidFill>
            <a:srgbClr val="000000"/>
          </a:solidFill>
          <a:latin typeface="Tinkoff Sans"/>
          <a:ea typeface="Tinkoff Sans"/>
          <a:cs typeface="Tinkoff Sans"/>
        </a:defRPr>
      </a:lvl6pPr>
      <a:lvl7pPr marL="0" marR="0" indent="0" algn="l" defTabSz="1485609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7100" b="0" i="0" u="none" strike="noStrike" cap="none" spc="0">
          <a:solidFill>
            <a:srgbClr val="000000"/>
          </a:solidFill>
          <a:latin typeface="Tinkoff Sans"/>
          <a:ea typeface="Tinkoff Sans"/>
          <a:cs typeface="Tinkoff Sans"/>
        </a:defRPr>
      </a:lvl7pPr>
      <a:lvl8pPr marL="0" marR="0" indent="0" algn="l" defTabSz="1485609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7100" b="0" i="0" u="none" strike="noStrike" cap="none" spc="0">
          <a:solidFill>
            <a:srgbClr val="000000"/>
          </a:solidFill>
          <a:latin typeface="Tinkoff Sans"/>
          <a:ea typeface="Tinkoff Sans"/>
          <a:cs typeface="Tinkoff Sans"/>
        </a:defRPr>
      </a:lvl8pPr>
      <a:lvl9pPr marL="0" marR="0" indent="0" algn="l" defTabSz="1485609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7100" b="0" i="0" u="none" strike="noStrike" cap="none" spc="0">
          <a:solidFill>
            <a:srgbClr val="000000"/>
          </a:solidFill>
          <a:latin typeface="Tinkoff Sans"/>
          <a:ea typeface="Tinkoff Sans"/>
          <a:cs typeface="Tinkoff Sans"/>
        </a:defRPr>
      </a:lvl9pPr>
    </p:titleStyle>
    <p:bodyStyle>
      <a:lvl1pPr marL="0" marR="0" indent="0" algn="l" defTabSz="1485609">
        <a:lnSpc>
          <a:spcPct val="118000"/>
        </a:lnSpc>
        <a:spcBef>
          <a:spcPts val="2363"/>
        </a:spcBef>
        <a:spcAft>
          <a:spcPts val="0"/>
        </a:spcAft>
        <a:buClrTx/>
        <a:buSzPct val="100000"/>
        <a:buFont typeface="Wingdings"/>
        <a:buNone/>
        <a:defRPr sz="2350" b="0" i="0" u="none" strike="noStrike" cap="none" spc="0">
          <a:solidFill>
            <a:srgbClr val="000000"/>
          </a:solidFill>
          <a:latin typeface="Tinkoff Sans"/>
          <a:ea typeface="Tinkoff Sans"/>
          <a:cs typeface="Tinkoff Sans"/>
        </a:defRPr>
      </a:lvl1pPr>
      <a:lvl2pPr marL="708566" marR="0" indent="-438064" algn="l" defTabSz="1485609">
        <a:lnSpc>
          <a:spcPct val="118000"/>
        </a:lnSpc>
        <a:spcBef>
          <a:spcPts val="2363"/>
        </a:spcBef>
        <a:spcAft>
          <a:spcPts val="0"/>
        </a:spcAft>
        <a:buClrTx/>
        <a:buSzPct val="100000"/>
        <a:buFont typeface="Wingdings"/>
        <a:buChar char="§"/>
        <a:defRPr sz="2350" b="0" i="0" u="none" strike="noStrike" cap="none" spc="0">
          <a:solidFill>
            <a:srgbClr val="000000"/>
          </a:solidFill>
          <a:latin typeface="Tinkoff Sans"/>
          <a:ea typeface="Tinkoff Sans"/>
          <a:cs typeface="Tinkoff Sans"/>
        </a:defRPr>
      </a:lvl2pPr>
      <a:lvl3pPr marL="1417132" marR="0" indent="-517712" algn="l" defTabSz="1485609">
        <a:lnSpc>
          <a:spcPct val="118000"/>
        </a:lnSpc>
        <a:spcBef>
          <a:spcPts val="2363"/>
        </a:spcBef>
        <a:spcAft>
          <a:spcPts val="0"/>
        </a:spcAft>
        <a:buClrTx/>
        <a:buSzPct val="100000"/>
        <a:buFont typeface="Wingdings"/>
        <a:buChar char="§"/>
        <a:defRPr sz="2350" b="0" i="0" u="none" strike="noStrike" cap="none" spc="0">
          <a:solidFill>
            <a:srgbClr val="000000"/>
          </a:solidFill>
          <a:latin typeface="Tinkoff Sans"/>
          <a:ea typeface="Tinkoff Sans"/>
          <a:cs typeface="Tinkoff Sans"/>
        </a:defRPr>
      </a:lvl3pPr>
      <a:lvl4pPr marL="2125697" marR="0" indent="-589121" algn="l" defTabSz="1485609">
        <a:lnSpc>
          <a:spcPct val="118000"/>
        </a:lnSpc>
        <a:spcBef>
          <a:spcPts val="2363"/>
        </a:spcBef>
        <a:spcAft>
          <a:spcPts val="0"/>
        </a:spcAft>
        <a:buClrTx/>
        <a:buSzPct val="100000"/>
        <a:buFont typeface="Wingdings"/>
        <a:buChar char="§"/>
        <a:defRPr sz="2350" b="0" i="0" u="none" strike="noStrike" cap="none" spc="0">
          <a:solidFill>
            <a:srgbClr val="000000"/>
          </a:solidFill>
          <a:latin typeface="Tinkoff Sans"/>
          <a:ea typeface="Tinkoff Sans"/>
          <a:cs typeface="Tinkoff Sans"/>
        </a:defRPr>
      </a:lvl4pPr>
      <a:lvl5pPr marL="3560341" marR="0" indent="-589121" algn="l" defTabSz="1485609">
        <a:lnSpc>
          <a:spcPct val="118000"/>
        </a:lnSpc>
        <a:spcBef>
          <a:spcPts val="2363"/>
        </a:spcBef>
        <a:spcAft>
          <a:spcPts val="0"/>
        </a:spcAft>
        <a:buClrTx/>
        <a:buSzPct val="100000"/>
        <a:buFont typeface="Wingdings"/>
        <a:buChar char="§"/>
        <a:defRPr sz="2350" b="0" i="0" u="none" strike="noStrike" cap="none" spc="0">
          <a:solidFill>
            <a:srgbClr val="000000"/>
          </a:solidFill>
          <a:latin typeface="Tinkoff Sans"/>
          <a:ea typeface="Tinkoff Sans"/>
          <a:cs typeface="Tinkoff Sans"/>
        </a:defRPr>
      </a:lvl5pPr>
      <a:lvl6pPr marL="4303145" marR="0" indent="-589121" algn="l" defTabSz="1485609">
        <a:lnSpc>
          <a:spcPct val="90000"/>
        </a:lnSpc>
        <a:spcBef>
          <a:spcPts val="1574"/>
        </a:spcBef>
        <a:spcAft>
          <a:spcPts val="0"/>
        </a:spcAft>
        <a:buClrTx/>
        <a:buSzPct val="100000"/>
        <a:buFont typeface="Arial"/>
        <a:buChar char="•"/>
        <a:defRPr sz="4550" b="0" i="0" u="none" strike="noStrike" cap="none" spc="0">
          <a:solidFill>
            <a:srgbClr val="000000"/>
          </a:solidFill>
          <a:latin typeface="Tinkoff Sans"/>
          <a:ea typeface="Tinkoff Sans"/>
          <a:cs typeface="Tinkoff Sans"/>
        </a:defRPr>
      </a:lvl6pPr>
      <a:lvl7pPr marL="5045952" marR="0" indent="-589121" algn="l" defTabSz="1485609">
        <a:lnSpc>
          <a:spcPct val="90000"/>
        </a:lnSpc>
        <a:spcBef>
          <a:spcPts val="1574"/>
        </a:spcBef>
        <a:spcAft>
          <a:spcPts val="0"/>
        </a:spcAft>
        <a:buClrTx/>
        <a:buSzPct val="100000"/>
        <a:buFont typeface="Arial"/>
        <a:buChar char="•"/>
        <a:defRPr sz="4550" b="0" i="0" u="none" strike="noStrike" cap="none" spc="0">
          <a:solidFill>
            <a:srgbClr val="000000"/>
          </a:solidFill>
          <a:latin typeface="Tinkoff Sans"/>
          <a:ea typeface="Tinkoff Sans"/>
          <a:cs typeface="Tinkoff Sans"/>
        </a:defRPr>
      </a:lvl7pPr>
      <a:lvl8pPr marL="5788754" marR="0" indent="-589121" algn="l" defTabSz="1485609">
        <a:lnSpc>
          <a:spcPct val="90000"/>
        </a:lnSpc>
        <a:spcBef>
          <a:spcPts val="1574"/>
        </a:spcBef>
        <a:spcAft>
          <a:spcPts val="0"/>
        </a:spcAft>
        <a:buClrTx/>
        <a:buSzPct val="100000"/>
        <a:buFont typeface="Arial"/>
        <a:buChar char="•"/>
        <a:defRPr sz="4550" b="0" i="0" u="none" strike="noStrike" cap="none" spc="0">
          <a:solidFill>
            <a:srgbClr val="000000"/>
          </a:solidFill>
          <a:latin typeface="Tinkoff Sans"/>
          <a:ea typeface="Tinkoff Sans"/>
          <a:cs typeface="Tinkoff Sans"/>
        </a:defRPr>
      </a:lvl8pPr>
      <a:lvl9pPr marL="6531561" marR="0" indent="-589121" algn="l" defTabSz="1485609">
        <a:lnSpc>
          <a:spcPct val="90000"/>
        </a:lnSpc>
        <a:spcBef>
          <a:spcPts val="1574"/>
        </a:spcBef>
        <a:spcAft>
          <a:spcPts val="0"/>
        </a:spcAft>
        <a:buClrTx/>
        <a:buSzPct val="100000"/>
        <a:buFont typeface="Arial"/>
        <a:buChar char="•"/>
        <a:defRPr sz="4550" b="0" i="0" u="none" strike="noStrike" cap="none" spc="0">
          <a:solidFill>
            <a:srgbClr val="000000"/>
          </a:solidFill>
          <a:latin typeface="Tinkoff Sans"/>
          <a:ea typeface="Tinkoff Sans"/>
          <a:cs typeface="Tinkoff Sans"/>
        </a:defRPr>
      </a:lvl9pPr>
    </p:bodyStyle>
    <p:otherStyle>
      <a:lvl1pPr marL="0" marR="0" indent="0" algn="r" defTabSz="449939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>
          <a:solidFill>
            <a:schemeClr val="tx1"/>
          </a:solidFill>
          <a:latin typeface="+mn-lt"/>
          <a:ea typeface="+mn-ea"/>
          <a:cs typeface="+mn-cs"/>
        </a:defRPr>
      </a:lvl1pPr>
      <a:lvl2pPr marL="0" marR="0" indent="449939" algn="r" defTabSz="449939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>
          <a:solidFill>
            <a:schemeClr val="tx1"/>
          </a:solidFill>
          <a:latin typeface="+mn-lt"/>
          <a:ea typeface="+mn-ea"/>
          <a:cs typeface="+mn-cs"/>
        </a:defRPr>
      </a:lvl2pPr>
      <a:lvl3pPr marL="0" marR="0" indent="899880" algn="r" defTabSz="449939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>
          <a:solidFill>
            <a:schemeClr val="tx1"/>
          </a:solidFill>
          <a:latin typeface="+mn-lt"/>
          <a:ea typeface="+mn-ea"/>
          <a:cs typeface="+mn-cs"/>
        </a:defRPr>
      </a:lvl3pPr>
      <a:lvl4pPr marL="0" marR="0" indent="1349818" algn="r" defTabSz="449939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>
          <a:solidFill>
            <a:schemeClr val="tx1"/>
          </a:solidFill>
          <a:latin typeface="+mn-lt"/>
          <a:ea typeface="+mn-ea"/>
          <a:cs typeface="+mn-cs"/>
        </a:defRPr>
      </a:lvl4pPr>
      <a:lvl5pPr marL="0" marR="0" indent="1799759" algn="r" defTabSz="449939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>
          <a:solidFill>
            <a:schemeClr val="tx1"/>
          </a:solidFill>
          <a:latin typeface="+mn-lt"/>
          <a:ea typeface="+mn-ea"/>
          <a:cs typeface="+mn-cs"/>
        </a:defRPr>
      </a:lvl5pPr>
      <a:lvl6pPr marL="0" marR="0" indent="2249696" algn="r" defTabSz="449939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>
          <a:solidFill>
            <a:schemeClr val="tx1"/>
          </a:solidFill>
          <a:latin typeface="+mn-lt"/>
          <a:ea typeface="+mn-ea"/>
          <a:cs typeface="+mn-cs"/>
        </a:defRPr>
      </a:lvl6pPr>
      <a:lvl7pPr marL="0" marR="0" indent="2699635" algn="r" defTabSz="449939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>
          <a:solidFill>
            <a:schemeClr val="tx1"/>
          </a:solidFill>
          <a:latin typeface="+mn-lt"/>
          <a:ea typeface="+mn-ea"/>
          <a:cs typeface="+mn-cs"/>
        </a:defRPr>
      </a:lvl7pPr>
      <a:lvl8pPr marL="0" marR="0" indent="3149576" algn="r" defTabSz="449939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>
          <a:solidFill>
            <a:schemeClr val="tx1"/>
          </a:solidFill>
          <a:latin typeface="+mn-lt"/>
          <a:ea typeface="+mn-ea"/>
          <a:cs typeface="+mn-cs"/>
        </a:defRPr>
      </a:lvl8pPr>
      <a:lvl9pPr marL="0" marR="0" indent="3599515" algn="r" defTabSz="449939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4.xml"/><Relationship Id="rId2" Type="http://schemas.openxmlformats.org/officeDocument/2006/relationships/image" Target="../media/image9.png"/></Relationships>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Relationship Id="rId3" Type="http://schemas.openxmlformats.org/officeDocument/2006/relationships/image" Target="../media/image14.jpg"/></Relationships>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/Relationships>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Relationship Id="rId3" Type="http://schemas.openxmlformats.org/officeDocument/2006/relationships/image" Target="../media/image22.png"/></Relationships>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Relationship Id="rId3" Type="http://schemas.openxmlformats.org/officeDocument/2006/relationships/image" Target="../media/image23.jpg"/></Relationships>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3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</file>

<file path=ppt/slides/_rels/slide3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</file>

<file path=ppt/slides/_rels/slide3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3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Relationship Id="rId4" Type="http://schemas.openxmlformats.org/officeDocument/2006/relationships/image" Target="../media/image28.jpg"/></Relationships>
</file>

<file path=ppt/slides/_rels/slide3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6" Type="http://schemas.openxmlformats.org/officeDocument/2006/relationships/image" Target="../media/image33.png"/></Relationships>
</file>

<file path=ppt/slides/_rels/slide3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png"/></Relationships>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4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png"/></Relationships>
</file>

<file path=ppt/slides/_rels/slide4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4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.png"/></Relationships>
</file>

<file path=ppt/slides/_rels/slide4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.png"/></Relationships>
</file>

<file path=ppt/slides/_rels/slide4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8.png"/><Relationship Id="rId3" Type="http://schemas.openxmlformats.org/officeDocument/2006/relationships/image" Target="../media/image39.png"/></Relationships>
</file>

<file path=ppt/slides/_rels/slide4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" name="Текст 7"/>
          <p:cNvSpPr>
            <a:spLocks noGrp="1"/>
          </p:cNvSpPr>
          <p:nvPr>
            <p:ph type="body" sz="quarter" idx="28"/>
          </p:nvPr>
        </p:nvSpPr>
        <p:spPr bwMode="auto">
          <a:xfrm>
            <a:off x="15995589" y="10061174"/>
            <a:ext cx="3092077" cy="389048"/>
          </a:xfrm>
        </p:spPr>
        <p:txBody>
          <a:bodyPr anchor="b"/>
          <a:lstStyle/>
          <a:p>
            <a:pPr>
              <a:lnSpc>
                <a:spcPct val="100000"/>
              </a:lnSpc>
              <a:defRPr/>
            </a:pPr>
            <a:r>
              <a:rPr lang="ru-RU" spc="31">
                <a:latin typeface="TINKOFFSANS-MEDIUM"/>
              </a:rPr>
              <a:t>16</a:t>
            </a:r>
            <a:r>
              <a:rPr lang="ru-RU" sz="2000" spc="31">
                <a:latin typeface="TINKOFFSANS-MEDIUM"/>
              </a:rPr>
              <a:t>.09.2024</a:t>
            </a:r>
            <a:endParaRPr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26"/>
          </p:nvPr>
        </p:nvSpPr>
        <p:spPr bwMode="auto">
          <a:xfrm>
            <a:off x="725196" y="10061174"/>
            <a:ext cx="2958178" cy="389048"/>
          </a:xfrm>
        </p:spPr>
        <p:txBody>
          <a:bodyPr lIns="0" tIns="0" rIns="0" bIns="0" anchor="b" anchorCtr="0">
            <a:noAutofit/>
          </a:bodyPr>
          <a:lstStyle/>
          <a:p>
            <a:pPr>
              <a:lnSpc>
                <a:spcPct val="100000"/>
              </a:lnSpc>
              <a:defRPr/>
            </a:pPr>
            <a:r>
              <a:rPr lang="ru-RU" sz="2000" spc="50">
                <a:latin typeface="TINKOFFSANS-MEDIUM"/>
              </a:rPr>
              <a:t>Зоркин Александр</a:t>
            </a:r>
            <a:endParaRPr/>
          </a:p>
        </p:txBody>
      </p:sp>
      <p:sp>
        <p:nvSpPr>
          <p:cNvPr id="16" name="Текст 2"/>
          <p:cNvSpPr txBox="1"/>
          <p:nvPr/>
        </p:nvSpPr>
        <p:spPr bwMode="auto">
          <a:xfrm>
            <a:off x="725196" y="4642973"/>
            <a:ext cx="16949403" cy="1119597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 marL="12498" marR="0" indent="0" algn="l" defTabSz="449939">
              <a:lnSpc>
                <a:spcPts val="9447"/>
              </a:lnSpc>
              <a:spcBef>
                <a:spcPts val="104"/>
              </a:spcBef>
              <a:spcAft>
                <a:spcPts val="0"/>
              </a:spcAft>
              <a:buClrTx/>
              <a:buSzTx/>
              <a:buFontTx/>
              <a:buNone/>
              <a:defRPr sz="59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08566" marR="0" indent="-438064" algn="l" defTabSz="1485609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35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17132" marR="0" indent="-517712" algn="l" defTabSz="1485609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35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25697" marR="0" indent="-589121" algn="l" defTabSz="1485609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35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560341" marR="0" indent="-589121" algn="l" defTabSz="1485609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35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03145" marR="0" indent="-589121" algn="l" defTabSz="1485609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55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045952" marR="0" indent="-589121" algn="l" defTabSz="1485609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55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788754" marR="0" indent="-589121" algn="l" defTabSz="1485609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55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531561" marR="0" indent="-589121" algn="l" defTabSz="1485609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55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lnSpc>
                <a:spcPts val="8200"/>
              </a:lnSpc>
              <a:defRPr/>
            </a:pPr>
            <a:r>
              <a:rPr lang="ru-RU" sz="7200" b="1">
                <a:latin typeface="Tinkoff Sans"/>
              </a:rPr>
              <a:t>*nix-подобные ОС и Linux</a:t>
            </a:r>
            <a:endParaRPr/>
          </a:p>
        </p:txBody>
      </p:sp>
      <p:sp>
        <p:nvSpPr>
          <p:cNvPr id="17" name="Текст 1"/>
          <p:cNvSpPr>
            <a:spLocks noGrp="1"/>
          </p:cNvSpPr>
          <p:nvPr>
            <p:ph type="body" sz="quarter" idx="21"/>
          </p:nvPr>
        </p:nvSpPr>
        <p:spPr bwMode="auto">
          <a:xfrm>
            <a:off x="725196" y="5847269"/>
            <a:ext cx="11134605" cy="685005"/>
          </a:xfrm>
        </p:spPr>
        <p:txBody>
          <a:bodyPr lIns="0" tIns="0" rIns="0" bIns="0" anchor="ctr" anchorCtr="0">
            <a:normAutofit/>
          </a:bodyPr>
          <a:lstStyle/>
          <a:p>
            <a:pPr>
              <a:lnSpc>
                <a:spcPts val="4000"/>
              </a:lnSpc>
              <a:defRPr/>
            </a:pPr>
            <a:r>
              <a:rPr lang="ru-RU" sz="2800"/>
              <a:t>Основы системного администрирования</a:t>
            </a:r>
            <a:endParaRPr/>
          </a:p>
        </p:txBody>
      </p:sp>
      <p:pic>
        <p:nvPicPr>
          <p:cNvPr id="1351468376" name="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 flipH="0" flipV="0">
            <a:off x="12791504" y="3241972"/>
            <a:ext cx="6408165" cy="45213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63304438" name="Текст 22"/>
          <p:cNvSpPr txBox="1">
            <a:spLocks noGrp="1"/>
          </p:cNvSpPr>
          <p:nvPr>
            <p:ph type="body" sz="quarter" idx="1"/>
          </p:nvPr>
        </p:nvSpPr>
        <p:spPr bwMode="auto">
          <a:xfrm flipH="0" flipV="0">
            <a:off x="5536692" y="4504062"/>
            <a:ext cx="11451362" cy="2220583"/>
          </a:xfrm>
          <a:prstGeom prst="rect">
            <a:avLst/>
          </a:prstGeom>
        </p:spPr>
        <p:txBody>
          <a:bodyPr lIns="0" anchor="ctr" anchorCtr="0">
            <a:noAutofit/>
          </a:bodyPr>
          <a:lstStyle>
            <a:lvl1pPr>
              <a:defRPr sz="8000"/>
            </a:lvl1pPr>
          </a:lstStyle>
          <a:p>
            <a:pPr>
              <a:lnSpc>
                <a:spcPct val="100000"/>
              </a:lnSpc>
              <a:defRPr/>
            </a:pPr>
            <a:r>
              <a:rPr sz="7200" b="1">
                <a:latin typeface="Tinkoff Sans"/>
              </a:rPr>
              <a:t>Linux</a:t>
            </a:r>
            <a:endParaRPr sz="7200" b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09220722" name="Уровень текста 1…"/>
          <p:cNvSpPr txBox="1"/>
          <p:nvPr/>
        </p:nvSpPr>
        <p:spPr bwMode="auto">
          <a:xfrm flipH="0" flipV="0">
            <a:off x="719136" y="2182004"/>
            <a:ext cx="11665889" cy="6436008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5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3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5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6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Linux-системы реализуются на модульных принципах, стандартах и соглашениях, заложенных в Unix в течение 70/80-х годов. </a:t>
            </a:r>
            <a:endParaRPr lang="en-US"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chemeClr val="accent5"/>
                </a:solidFill>
                <a:latin typeface="Tinkoff Sans"/>
                <a:ea typeface="Tinkoff Sans"/>
                <a:cs typeface="Tinkoff Sans"/>
              </a:rPr>
              <a:t>Такая система использует монолитное ядро, которое управляет процессами, сетевыми функциями, периферией и доступом к файловой системе. </a:t>
            </a:r>
            <a:endParaRPr sz="3600" b="0" i="0" u="none" strike="noStrike" cap="none" spc="0">
              <a:ln>
                <a:noFill/>
              </a:ln>
              <a:solidFill>
                <a:schemeClr val="accent5"/>
              </a:solidFill>
              <a:latin typeface="Tinkoff Sans"/>
              <a:cs typeface="Tinkoff Sans"/>
            </a:endParaRPr>
          </a:p>
          <a:p>
            <a:pPr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chemeClr val="accent5"/>
                </a:solidFill>
                <a:latin typeface="Tinkoff Sans"/>
                <a:ea typeface="Tinkoff Sans"/>
                <a:cs typeface="Tinkoff Sans"/>
              </a:rPr>
              <a:t>Драйверы устройств либо интегрированы в ядро, </a:t>
            </a:r>
            <a:r>
              <a:rPr lang="en-US" sz="3600" b="0" i="0" u="none" strike="noStrike" cap="none" spc="0">
                <a:ln>
                  <a:noFill/>
                </a:ln>
                <a:solidFill>
                  <a:schemeClr val="accent5"/>
                </a:solidFill>
                <a:latin typeface="Tinkoff Sans"/>
                <a:ea typeface="Tinkoff Sans"/>
                <a:cs typeface="Tinkoff Sans"/>
              </a:rPr>
              <a:t>либо добавлены в виде модулей.</a:t>
            </a:r>
            <a:endParaRPr lang="en-US" sz="3600" b="0" i="0" u="none" strike="noStrike" cap="none" spc="0">
              <a:ln>
                <a:noFill/>
              </a:ln>
              <a:solidFill>
                <a:schemeClr val="accent5"/>
              </a:solidFill>
              <a:latin typeface="Tinkoff Sans"/>
              <a:ea typeface="Tinkoff Sans"/>
              <a:cs typeface="Tinkoff Sans"/>
            </a:endParaRPr>
          </a:p>
        </p:txBody>
      </p:sp>
      <p:sp>
        <p:nvSpPr>
          <p:cNvPr id="2062472873" name="Номер слайда 1"/>
          <p:cNvSpPr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4" cy="426060"/>
          </a:xfrm>
        </p:spPr>
        <p:txBody>
          <a:bodyPr/>
          <a:lstStyle/>
          <a:p>
            <a:pPr>
              <a:defRPr/>
            </a:pPr>
            <a:fld id="{0613086D-3078-CFD1-FF01-C3100AC4FA9D}" type="slidenum">
              <a:rPr lang="ru-RU"/>
              <a:t/>
            </a:fld>
            <a:endParaRPr lang="ru-RU"/>
          </a:p>
        </p:txBody>
      </p:sp>
      <p:sp>
        <p:nvSpPr>
          <p:cNvPr id="1474850628" name="Текст 17"/>
          <p:cNvSpPr txBox="1"/>
          <p:nvPr/>
        </p:nvSpPr>
        <p:spPr bwMode="auto">
          <a:xfrm>
            <a:off x="719136" y="562635"/>
            <a:ext cx="15807735" cy="91476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1" algn="l" defTabSz="411477">
              <a:lnSpc>
                <a:spcPct val="100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5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5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3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5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6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ru-RU" sz="6000" b="1">
                <a:latin typeface="Tinkoff Sans"/>
              </a:rPr>
              <a:t>Linux</a:t>
            </a:r>
            <a:endParaRPr/>
          </a:p>
        </p:txBody>
      </p:sp>
      <p:pic>
        <p:nvPicPr>
          <p:cNvPr id="1469338474" name="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 flipH="0" flipV="0">
            <a:off x="15653446" y="6367638"/>
            <a:ext cx="2671703" cy="3206044"/>
          </a:xfrm>
          <a:prstGeom prst="rect">
            <a:avLst/>
          </a:prstGeom>
        </p:spPr>
      </p:pic>
      <p:pic>
        <p:nvPicPr>
          <p:cNvPr id="941231490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15401383" y="1020015"/>
            <a:ext cx="3405322" cy="340532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92584149" name="Номер слайда 1"/>
          <p:cNvSpPr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3" cy="426060"/>
          </a:xfrm>
        </p:spPr>
        <p:txBody>
          <a:bodyPr/>
          <a:lstStyle/>
          <a:p>
            <a:pPr>
              <a:defRPr/>
            </a:pPr>
            <a:fld id="{85950DD8-8920-0B1D-8301-70D6EFAD1DFA}" type="slidenum">
              <a:rPr lang="ru-RU"/>
              <a:t/>
            </a:fld>
            <a:endParaRPr lang="ru-RU"/>
          </a:p>
        </p:txBody>
      </p:sp>
      <p:sp>
        <p:nvSpPr>
          <p:cNvPr id="551711373" name="Текст 17"/>
          <p:cNvSpPr txBox="1"/>
          <p:nvPr/>
        </p:nvSpPr>
        <p:spPr bwMode="auto">
          <a:xfrm>
            <a:off x="719136" y="562635"/>
            <a:ext cx="15817096" cy="91476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0" algn="l" defTabSz="411476">
              <a:lnSpc>
                <a:spcPct val="100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5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ru-RU" sz="60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Рейтинг «настольных» ОС</a:t>
            </a:r>
            <a:endParaRPr/>
          </a:p>
        </p:txBody>
      </p:sp>
      <p:pic>
        <p:nvPicPr>
          <p:cNvPr id="1742542671" name="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 flipH="0" flipV="0">
            <a:off x="1975555" y="1957916"/>
            <a:ext cx="15242364" cy="857511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29363561" name="Номер слайда 1"/>
          <p:cNvSpPr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3" cy="426060"/>
          </a:xfrm>
        </p:spPr>
        <p:txBody>
          <a:bodyPr/>
          <a:lstStyle/>
          <a:p>
            <a:pPr>
              <a:defRPr/>
            </a:pPr>
            <a:fld id="{448C8991-7F9E-4C08-9923-DAFDA9034B59}" type="slidenum">
              <a:rPr lang="ru-RU"/>
              <a:t/>
            </a:fld>
            <a:endParaRPr lang="ru-RU"/>
          </a:p>
        </p:txBody>
      </p:sp>
      <p:sp>
        <p:nvSpPr>
          <p:cNvPr id="157201263" name="Текст 17"/>
          <p:cNvSpPr txBox="1"/>
          <p:nvPr/>
        </p:nvSpPr>
        <p:spPr bwMode="auto">
          <a:xfrm>
            <a:off x="719136" y="562635"/>
            <a:ext cx="15821416" cy="91476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0" algn="l" defTabSz="411476">
              <a:lnSpc>
                <a:spcPct val="100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5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ru-RU" sz="60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Рейтинг серверных ОС</a:t>
            </a:r>
            <a:endParaRPr/>
          </a:p>
        </p:txBody>
      </p:sp>
      <p:pic>
        <p:nvPicPr>
          <p:cNvPr id="1726526707" name="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 flipH="0" flipV="0">
            <a:off x="1201249" y="1947003"/>
            <a:ext cx="6667499" cy="8655325"/>
          </a:xfrm>
          <a:prstGeom prst="rect">
            <a:avLst/>
          </a:prstGeom>
        </p:spPr>
      </p:pic>
      <p:pic>
        <p:nvPicPr>
          <p:cNvPr id="497035538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8233087" y="3626555"/>
            <a:ext cx="11019895" cy="335844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10834221" name="Текст 22"/>
          <p:cNvSpPr txBox="1">
            <a:spLocks noGrp="1"/>
          </p:cNvSpPr>
          <p:nvPr>
            <p:ph type="body" sz="quarter" idx="1"/>
          </p:nvPr>
        </p:nvSpPr>
        <p:spPr bwMode="auto">
          <a:xfrm flipH="0" flipV="0">
            <a:off x="5536692" y="4504062"/>
            <a:ext cx="11451362" cy="2220583"/>
          </a:xfrm>
          <a:prstGeom prst="rect">
            <a:avLst/>
          </a:prstGeom>
        </p:spPr>
        <p:txBody>
          <a:bodyPr lIns="0" anchor="ctr" anchorCtr="0">
            <a:noAutofit/>
          </a:bodyPr>
          <a:lstStyle>
            <a:lvl1pPr>
              <a:defRPr sz="8000"/>
            </a:lvl1pPr>
          </a:lstStyle>
          <a:p>
            <a:pPr>
              <a:lnSpc>
                <a:spcPct val="100000"/>
              </a:lnSpc>
              <a:defRPr/>
            </a:pPr>
            <a:r>
              <a:rPr sz="7200" b="1">
                <a:latin typeface="Tinkoff Sans"/>
              </a:rPr>
              <a:t>Специфика Linux</a:t>
            </a:r>
            <a:endParaRPr sz="7200" b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13020566" name="Номер слайда 1"/>
          <p:cNvSpPr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4" cy="426060"/>
          </a:xfrm>
        </p:spPr>
        <p:txBody>
          <a:bodyPr/>
          <a:lstStyle/>
          <a:p>
            <a:pPr>
              <a:defRPr/>
            </a:pPr>
            <a:fld id="{3B28EDD6-0E60-F68F-0189-83FA8E08FCD7}" type="slidenum">
              <a:rPr lang="ru-RU"/>
              <a:t/>
            </a:fld>
            <a:endParaRPr lang="ru-RU"/>
          </a:p>
        </p:txBody>
      </p:sp>
      <p:sp>
        <p:nvSpPr>
          <p:cNvPr id="1535388459" name="Текст 17"/>
          <p:cNvSpPr txBox="1"/>
          <p:nvPr/>
        </p:nvSpPr>
        <p:spPr bwMode="auto">
          <a:xfrm>
            <a:off x="719136" y="562635"/>
            <a:ext cx="15813495" cy="91476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1" algn="l" defTabSz="411477">
              <a:lnSpc>
                <a:spcPct val="100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5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5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3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5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6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ru-RU" sz="6000" b="1">
                <a:latin typeface="Tinkoff Sans"/>
              </a:rPr>
              <a:t>Архитектура Linux</a:t>
            </a:r>
            <a:endParaRPr/>
          </a:p>
        </p:txBody>
      </p:sp>
      <p:pic>
        <p:nvPicPr>
          <p:cNvPr id="371759053" name="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 flipH="0" flipV="0">
            <a:off x="2439392" y="1941640"/>
            <a:ext cx="15273578" cy="859138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67843702" name="Номер слайда 1"/>
          <p:cNvSpPr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4" cy="426060"/>
          </a:xfrm>
        </p:spPr>
        <p:txBody>
          <a:bodyPr/>
          <a:lstStyle/>
          <a:p>
            <a:pPr>
              <a:defRPr/>
            </a:pPr>
            <a:fld id="{A9141C9B-CC05-166B-3F5A-167B11526BBA}" type="slidenum">
              <a:rPr lang="ru-RU"/>
              <a:t/>
            </a:fld>
            <a:endParaRPr lang="ru-RU"/>
          </a:p>
        </p:txBody>
      </p:sp>
      <p:sp>
        <p:nvSpPr>
          <p:cNvPr id="1914549470" name="Текст 17"/>
          <p:cNvSpPr txBox="1"/>
          <p:nvPr/>
        </p:nvSpPr>
        <p:spPr bwMode="auto">
          <a:xfrm>
            <a:off x="719136" y="562635"/>
            <a:ext cx="15841574" cy="91476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1" algn="l" defTabSz="411477">
              <a:lnSpc>
                <a:spcPct val="100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5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5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3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5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6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ru-RU" sz="60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Файлы</a:t>
            </a:r>
            <a:endParaRPr/>
          </a:p>
        </p:txBody>
      </p:sp>
      <p:sp>
        <p:nvSpPr>
          <p:cNvPr id="1300452426" name="Уровень текста 1…"/>
          <p:cNvSpPr txBox="1"/>
          <p:nvPr/>
        </p:nvSpPr>
        <p:spPr bwMode="auto">
          <a:xfrm flipH="0" flipV="0">
            <a:off x="719136" y="2182002"/>
            <a:ext cx="18488184" cy="7818784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3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1" marR="0" indent="-598626" algn="l" defTabSz="1509579">
              <a:lnSpc>
                <a:spcPct val="90000"/>
              </a:lnSpc>
              <a:spcBef>
                <a:spcPts val="1595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3" marR="0" indent="-598626" algn="l" defTabSz="1509579">
              <a:lnSpc>
                <a:spcPct val="90000"/>
              </a:lnSpc>
              <a:spcBef>
                <a:spcPts val="1595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4" marR="0" indent="-598626" algn="l" defTabSz="1509579">
              <a:lnSpc>
                <a:spcPct val="90000"/>
              </a:lnSpc>
              <a:spcBef>
                <a:spcPts val="1595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5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en-US" sz="48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Файл</a:t>
            </a: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 — это основной объект, представляющий собой набор данных, с которым взаимодействует пользователь и система</a:t>
            </a: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.</a:t>
            </a:r>
            <a:endParaRPr lang="en-US"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>
              <a:defRPr/>
            </a:pP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Файлы бывают нескольких типов: обычные файлы, директории, символические ссылки, спец. файлы устройств, сокетов и каналов.</a:t>
            </a:r>
            <a:endParaRPr lang="en-US"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>
              <a:defRPr/>
            </a:pP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Каждый файл в Linux имеет уникальный идентификатор — </a:t>
            </a:r>
            <a:r>
              <a:rPr lang="en-US" sz="48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inode</a:t>
            </a: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. </a:t>
            </a:r>
            <a:endParaRPr lang="en-US"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>
              <a:defRPr/>
            </a:pPr>
            <a:r>
              <a:rPr lang="en-US" sz="4800" b="0" i="0" u="none" strike="noStrike" cap="none" spc="0">
                <a:ln>
                  <a:noFill/>
                </a:ln>
                <a:solidFill>
                  <a:schemeClr val="accent5"/>
                </a:solidFill>
                <a:latin typeface="Tinkoff Sans"/>
                <a:ea typeface="Tinkoff Sans"/>
                <a:cs typeface="Tinkoff Sans"/>
              </a:rPr>
              <a:t>В inode хранится информация о файле (размер, права доступа, временные метки и ссылки на данные), но не само имя файла.</a:t>
            </a:r>
            <a:r>
              <a:rPr lang="en-US" sz="4800" b="0" i="0" u="none" strike="noStrike" cap="none" spc="0">
                <a:ln>
                  <a:noFill/>
                </a:ln>
                <a:solidFill>
                  <a:schemeClr val="accent5"/>
                </a:solidFill>
                <a:latin typeface="Tinkoff Sans"/>
                <a:ea typeface="Tinkoff Sans"/>
                <a:cs typeface="Tinkoff Sans"/>
              </a:rPr>
              <a:t> </a:t>
            </a:r>
            <a:r>
              <a:rPr lang="en-US" sz="4800" b="0" i="0" u="none" strike="noStrike" cap="none" spc="0">
                <a:ln>
                  <a:noFill/>
                </a:ln>
                <a:solidFill>
                  <a:schemeClr val="accent5"/>
                </a:solidFill>
                <a:latin typeface="Tinkoff Sans"/>
                <a:ea typeface="Tinkoff Sans"/>
                <a:cs typeface="Tinkoff Sans"/>
              </a:rPr>
              <a:t>ФС связывает имя файла с его inode через таблицу каталога.</a:t>
            </a:r>
            <a:endParaRPr sz="4800" b="0" i="0" u="none" strike="noStrike" cap="none" spc="0">
              <a:ln>
                <a:noFill/>
              </a:ln>
              <a:solidFill>
                <a:schemeClr val="accent5"/>
              </a:solidFill>
              <a:latin typeface="Tinkoff Sans"/>
              <a:ea typeface="Tinkoff Sans"/>
              <a:cs typeface="Tinkoff San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12373114" name="Номер слайда 1"/>
          <p:cNvSpPr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3" cy="426060"/>
          </a:xfrm>
        </p:spPr>
        <p:txBody>
          <a:bodyPr/>
          <a:lstStyle/>
          <a:p>
            <a:pPr>
              <a:defRPr/>
            </a:pPr>
            <a:fld id="{B3D7EB30-933B-E0CF-88D8-CCFFE40B1922}" type="slidenum">
              <a:rPr lang="ru-RU"/>
              <a:t/>
            </a:fld>
            <a:endParaRPr lang="ru-RU"/>
          </a:p>
        </p:txBody>
      </p:sp>
      <p:sp>
        <p:nvSpPr>
          <p:cNvPr id="936683701" name="Текст 17"/>
          <p:cNvSpPr txBox="1"/>
          <p:nvPr/>
        </p:nvSpPr>
        <p:spPr bwMode="auto">
          <a:xfrm>
            <a:off x="719136" y="562635"/>
            <a:ext cx="15839773" cy="91476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0" algn="l" defTabSz="411476">
              <a:lnSpc>
                <a:spcPct val="100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5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ru-RU" sz="60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Процессы</a:t>
            </a:r>
            <a:endParaRPr/>
          </a:p>
        </p:txBody>
      </p:sp>
      <p:sp>
        <p:nvSpPr>
          <p:cNvPr id="1204968148" name="Уровень текста 1…"/>
          <p:cNvSpPr txBox="1"/>
          <p:nvPr/>
        </p:nvSpPr>
        <p:spPr bwMode="auto">
          <a:xfrm flipH="0" flipV="0">
            <a:off x="719136" y="2182003"/>
            <a:ext cx="18419785" cy="695597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3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1" marR="0" indent="-598626" algn="l" defTabSz="1509579">
              <a:lnSpc>
                <a:spcPct val="90000"/>
              </a:lnSpc>
              <a:spcBef>
                <a:spcPts val="1595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3" marR="0" indent="-598626" algn="l" defTabSz="1509579">
              <a:lnSpc>
                <a:spcPct val="90000"/>
              </a:lnSpc>
              <a:spcBef>
                <a:spcPts val="1595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4" marR="0" indent="-598626" algn="l" defTabSz="1509579">
              <a:lnSpc>
                <a:spcPct val="90000"/>
              </a:lnSpc>
              <a:spcBef>
                <a:spcPts val="1595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5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en-US" sz="48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Процесс </a:t>
            </a: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– это любая программа, которая выполняется в системе.</a:t>
            </a:r>
            <a:endParaRPr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>
              <a:defRPr/>
            </a:pPr>
            <a:r>
              <a:rPr lang="en-US" sz="4800" b="0" i="0" u="none" strike="noStrike" cap="none" spc="0">
                <a:ln>
                  <a:noFill/>
                </a:ln>
                <a:solidFill>
                  <a:schemeClr val="accent5"/>
                </a:solidFill>
                <a:latin typeface="Tinkoff Sans"/>
                <a:ea typeface="Tinkoff Sans"/>
                <a:cs typeface="Tinkoff Sans"/>
              </a:rPr>
              <a:t>В ходе работы с системой может быть запущено множество программ, которые, в свою очередь, могут запустить множество процессов.</a:t>
            </a:r>
            <a:endParaRPr sz="4800" b="0" i="0" u="none" strike="noStrike" cap="none" spc="0">
              <a:ln>
                <a:noFill/>
              </a:ln>
              <a:solidFill>
                <a:schemeClr val="accent5"/>
              </a:solidFill>
              <a:latin typeface="Tinkoff Sans"/>
              <a:ea typeface="Tinkoff Sans"/>
              <a:cs typeface="Tinkoff Sans"/>
            </a:endParaRPr>
          </a:p>
          <a:p>
            <a:pPr>
              <a:defRPr/>
            </a:pP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Каждому процессу в Linux присваивается уникальный идентификатор процесса (</a:t>
            </a:r>
            <a:r>
              <a:rPr lang="en-US" sz="48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PID</a:t>
            </a: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), который используется ядром для управления процессом до завершения программы/команды, с которой он связан.</a:t>
            </a:r>
            <a:endParaRPr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>
              <a:defRPr/>
            </a:pPr>
            <a:r>
              <a:rPr lang="en-US" sz="4800" b="0" i="0" u="none" strike="noStrike" cap="none" spc="0">
                <a:ln>
                  <a:noFill/>
                </a:ln>
                <a:solidFill>
                  <a:schemeClr val="accent5"/>
                </a:solidFill>
                <a:latin typeface="Tinkoff Sans"/>
                <a:ea typeface="Tinkoff Sans"/>
                <a:cs typeface="Tinkoff Sans"/>
              </a:rPr>
              <a:t>Простейший пример процесса – командная оболочка bash. </a:t>
            </a:r>
            <a:endParaRPr sz="4800">
              <a:solidFill>
                <a:schemeClr val="accent5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40320436" name="Номер слайда 1"/>
          <p:cNvSpPr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3" cy="426060"/>
          </a:xfrm>
        </p:spPr>
        <p:txBody>
          <a:bodyPr/>
          <a:lstStyle/>
          <a:p>
            <a:pPr>
              <a:defRPr/>
            </a:pPr>
            <a:fld id="{A7581869-8AD8-99D5-C358-E617826FEEF2}" type="slidenum">
              <a:rPr lang="ru-RU"/>
              <a:t/>
            </a:fld>
            <a:endParaRPr lang="ru-RU"/>
          </a:p>
        </p:txBody>
      </p:sp>
      <p:sp>
        <p:nvSpPr>
          <p:cNvPr id="1321469606" name="Текст 17"/>
          <p:cNvSpPr txBox="1"/>
          <p:nvPr/>
        </p:nvSpPr>
        <p:spPr bwMode="auto">
          <a:xfrm>
            <a:off x="719136" y="562635"/>
            <a:ext cx="15846613" cy="91476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0" algn="l" defTabSz="411476">
              <a:lnSpc>
                <a:spcPct val="100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5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ru-RU" sz="60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Статусы процессов</a:t>
            </a:r>
            <a:endParaRPr/>
          </a:p>
        </p:txBody>
      </p:sp>
      <p:sp>
        <p:nvSpPr>
          <p:cNvPr id="752385700" name="Уровень текста 1…"/>
          <p:cNvSpPr txBox="1"/>
          <p:nvPr/>
        </p:nvSpPr>
        <p:spPr bwMode="auto">
          <a:xfrm flipH="0" flipV="0">
            <a:off x="719136" y="2182003"/>
            <a:ext cx="18466945" cy="7564808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3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1" marR="0" indent="-598626" algn="l" defTabSz="1509579">
              <a:lnSpc>
                <a:spcPct val="90000"/>
              </a:lnSpc>
              <a:spcBef>
                <a:spcPts val="1595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3" marR="0" indent="-598626" algn="l" defTabSz="1509579">
              <a:lnSpc>
                <a:spcPct val="90000"/>
              </a:lnSpc>
              <a:spcBef>
                <a:spcPts val="1595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4" marR="0" indent="-598626" algn="l" defTabSz="1509579">
              <a:lnSpc>
                <a:spcPct val="90000"/>
              </a:lnSpc>
              <a:spcBef>
                <a:spcPts val="1595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5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Процесс </a:t>
            </a: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может находиться в следующих </a:t>
            </a:r>
            <a:r>
              <a:rPr lang="en-US" sz="48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состояниях</a:t>
            </a: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:</a:t>
            </a:r>
            <a:endParaRPr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 marL="614310" indent="-614310">
              <a:buClrTx/>
              <a:buSzPct val="100000"/>
              <a:buFont typeface="Wingdings"/>
              <a:buChar char="§"/>
              <a:defRPr/>
            </a:pP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выполнение (</a:t>
            </a:r>
            <a:r>
              <a:rPr lang="en-US" sz="48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R</a:t>
            </a: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, Running) </a:t>
            </a: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— выполнение или ожидание ЦПУ</a:t>
            </a:r>
            <a:endParaRPr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  <a:p>
            <a:pPr marL="614310" indent="-614310">
              <a:buClrTx/>
              <a:buSzPct val="100000"/>
              <a:buFont typeface="Wingdings"/>
              <a:buChar char="§"/>
              <a:defRPr/>
            </a:pP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сон (</a:t>
            </a:r>
            <a:r>
              <a:rPr lang="en-US" sz="48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S</a:t>
            </a: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, Sleep) — </a:t>
            </a: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прерываемое программно ожидание</a:t>
            </a:r>
            <a:endParaRPr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  <a:p>
            <a:pPr marL="614310" indent="-614310">
              <a:buClrTx/>
              <a:buSzPct val="100000"/>
              <a:buFont typeface="Wingdings"/>
              <a:buChar char="§"/>
              <a:defRPr/>
            </a:pP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непрерываемый сон (</a:t>
            </a:r>
            <a:r>
              <a:rPr lang="en-US" sz="48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D</a:t>
            </a: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, Direct) — </a:t>
            </a: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ожидание «прямого» сигнала от аппаратной части для прерывания</a:t>
            </a:r>
            <a:endParaRPr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  <a:p>
            <a:pPr marL="614310" indent="-614310">
              <a:buClrTx/>
              <a:buSzPct val="100000"/>
              <a:buFont typeface="Wingdings"/>
              <a:buChar char="§"/>
              <a:defRPr/>
            </a:pP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приостановлен (</a:t>
            </a:r>
            <a:r>
              <a:rPr lang="en-US" sz="48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T</a:t>
            </a: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, Tracing) </a:t>
            </a: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— отладка</a:t>
            </a:r>
            <a:endParaRPr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  <a:p>
            <a:pPr marL="614310" indent="-614310">
              <a:buClrTx/>
              <a:buSzPct val="100000"/>
              <a:buFont typeface="Wingdings"/>
              <a:buChar char="§"/>
              <a:defRPr/>
            </a:pP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зомби (</a:t>
            </a:r>
            <a:r>
              <a:rPr lang="en-US" sz="48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Z</a:t>
            </a: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, Zombie) </a:t>
            </a: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— завершен, однако ресурсы не освобождены</a:t>
            </a:r>
            <a:endParaRPr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06216309" name="Номер слайда 1"/>
          <p:cNvSpPr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3" cy="426060"/>
          </a:xfrm>
        </p:spPr>
        <p:txBody>
          <a:bodyPr/>
          <a:lstStyle/>
          <a:p>
            <a:pPr>
              <a:defRPr/>
            </a:pPr>
            <a:fld id="{B7199516-890A-93E2-C934-8D85A188ED24}" type="slidenum">
              <a:rPr lang="ru-RU"/>
              <a:t/>
            </a:fld>
            <a:endParaRPr lang="ru-RU"/>
          </a:p>
        </p:txBody>
      </p:sp>
      <p:sp>
        <p:nvSpPr>
          <p:cNvPr id="1415206534" name="Текст 17"/>
          <p:cNvSpPr txBox="1"/>
          <p:nvPr/>
        </p:nvSpPr>
        <p:spPr bwMode="auto">
          <a:xfrm>
            <a:off x="719136" y="562635"/>
            <a:ext cx="15836893" cy="91476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0" algn="l" defTabSz="411476">
              <a:lnSpc>
                <a:spcPct val="100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5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ru-RU" sz="60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Структура файловой системы</a:t>
            </a:r>
            <a:endParaRPr/>
          </a:p>
        </p:txBody>
      </p:sp>
      <p:sp>
        <p:nvSpPr>
          <p:cNvPr id="1199809364" name="Уровень текста 1…"/>
          <p:cNvSpPr txBox="1"/>
          <p:nvPr/>
        </p:nvSpPr>
        <p:spPr bwMode="auto">
          <a:xfrm flipH="0" flipV="0">
            <a:off x="719136" y="2182003"/>
            <a:ext cx="18411145" cy="802086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3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1" marR="0" indent="-598626" algn="l" defTabSz="1509579">
              <a:lnSpc>
                <a:spcPct val="90000"/>
              </a:lnSpc>
              <a:spcBef>
                <a:spcPts val="1595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3" marR="0" indent="-598626" algn="l" defTabSz="1509579">
              <a:lnSpc>
                <a:spcPct val="90000"/>
              </a:lnSpc>
              <a:spcBef>
                <a:spcPts val="1595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4" marR="0" indent="-598626" algn="l" defTabSz="1509579">
              <a:lnSpc>
                <a:spcPct val="90000"/>
              </a:lnSpc>
              <a:spcBef>
                <a:spcPts val="1595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5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Структура и назначение каталогов:</a:t>
            </a:r>
            <a:endParaRPr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 marL="482137" indent="-482137">
              <a:lnSpc>
                <a:spcPct val="100000"/>
              </a:lnSpc>
              <a:buClrTx/>
              <a:buSzPct val="100000"/>
              <a:buFont typeface="Arial"/>
              <a:buChar char="•"/>
              <a:defRPr/>
            </a:pPr>
            <a:r>
              <a:rPr lang="en-US" sz="36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/bin</a:t>
            </a: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 (binaries) – исполняемые файлы самых необходимых утилит</a:t>
            </a:r>
            <a:endParaRPr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  <a:p>
            <a:pPr marL="482137" indent="-482137">
              <a:lnSpc>
                <a:spcPct val="100000"/>
              </a:lnSpc>
              <a:buClrTx/>
              <a:buSzPct val="100000"/>
              <a:buFont typeface="Arial"/>
              <a:buChar char="•"/>
              <a:defRPr/>
            </a:pPr>
            <a:r>
              <a:rPr lang="en-US" sz="36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/boot </a:t>
            </a: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– файлы, необходимые для самого первого этапа загрузки – загрузки ядра</a:t>
            </a:r>
            <a:endParaRPr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  <a:p>
            <a:pPr marL="482137" indent="-482137">
              <a:lnSpc>
                <a:spcPct val="100000"/>
              </a:lnSpc>
              <a:buClrTx/>
              <a:buSzPct val="100000"/>
              <a:buFont typeface="Arial"/>
              <a:buChar char="•"/>
              <a:defRPr/>
            </a:pPr>
            <a:r>
              <a:rPr lang="en-US" sz="36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/dev</a:t>
            </a: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 (devices) – блочные и символьные файлы устройств (диски, терминалы, клавиатуры, etc)</a:t>
            </a:r>
            <a:endParaRPr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  <a:p>
            <a:pPr marL="482137" indent="-482137">
              <a:lnSpc>
                <a:spcPct val="100000"/>
              </a:lnSpc>
              <a:buClrTx/>
              <a:buSzPct val="100000"/>
              <a:buFont typeface="Arial"/>
              <a:buChar char="•"/>
              <a:defRPr/>
            </a:pPr>
            <a:r>
              <a:rPr lang="en-US" sz="36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/etc</a:t>
            </a: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 (etcetera) – конфигурационные файлы системы и различных программ</a:t>
            </a:r>
            <a:endParaRPr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  <a:p>
            <a:pPr marL="482137" indent="-482137">
              <a:lnSpc>
                <a:spcPct val="100000"/>
              </a:lnSpc>
              <a:buClrTx/>
              <a:buSzPct val="100000"/>
              <a:buFont typeface="Arial"/>
              <a:buChar char="•"/>
              <a:defRPr/>
            </a:pPr>
            <a:r>
              <a:rPr lang="en-US" sz="36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/home</a:t>
            </a: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 – домашние каталоги пользователей для хранения «личных» файлов</a:t>
            </a:r>
            <a:endParaRPr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  <a:p>
            <a:pPr marL="482137" indent="-482137">
              <a:lnSpc>
                <a:spcPct val="100000"/>
              </a:lnSpc>
              <a:buClrTx/>
              <a:buSzPct val="100000"/>
              <a:buFont typeface="Arial"/>
              <a:buChar char="•"/>
              <a:defRPr/>
            </a:pPr>
            <a:r>
              <a:rPr lang="en-US" sz="36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/lib</a:t>
            </a: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 (libraries) – файлы библиотек (стандартных функций, необходимых многим программам), необходимых для работы утилит</a:t>
            </a:r>
            <a:endParaRPr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  <a:p>
            <a:pPr marL="482137" indent="-482137">
              <a:lnSpc>
                <a:spcPct val="100000"/>
              </a:lnSpc>
              <a:buClrTx/>
              <a:buSzPct val="100000"/>
              <a:buFont typeface="Arial"/>
              <a:buChar char="•"/>
              <a:defRPr/>
            </a:pPr>
            <a:r>
              <a:rPr lang="en-US" sz="36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/mnt</a:t>
            </a: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 (mount) – каталог для подключения файловых систем (съемных носителей и др.)</a:t>
            </a:r>
            <a:endParaRPr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  <a:p>
            <a:pPr marL="482137" indent="-482137">
              <a:lnSpc>
                <a:spcPct val="100000"/>
              </a:lnSpc>
              <a:buClrTx/>
              <a:buSzPct val="100000"/>
              <a:buFont typeface="Arial"/>
              <a:buChar char="•"/>
              <a:defRPr/>
            </a:pPr>
            <a:r>
              <a:rPr lang="en-US" sz="36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/opt</a:t>
            </a: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 (optional) – каталог для дополнительных программ (например, проприетарного ПО)</a:t>
            </a:r>
            <a:endParaRPr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85823654" name="Уровень текста 1…"/>
          <p:cNvSpPr txBox="1"/>
          <p:nvPr/>
        </p:nvSpPr>
        <p:spPr bwMode="auto">
          <a:xfrm>
            <a:off x="719136" y="2182005"/>
            <a:ext cx="13988237" cy="798523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81">
              <a:lnSpc>
                <a:spcPct val="118000"/>
              </a:lnSpc>
              <a:spcBef>
                <a:spcPts val="2399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2" algn="l" defTabSz="1509581">
              <a:lnSpc>
                <a:spcPct val="118000"/>
              </a:lnSpc>
              <a:spcBef>
                <a:spcPts val="2399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6" algn="l" defTabSz="1509581">
              <a:lnSpc>
                <a:spcPct val="118000"/>
              </a:lnSpc>
              <a:spcBef>
                <a:spcPts val="2399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81">
              <a:lnSpc>
                <a:spcPct val="118000"/>
              </a:lnSpc>
              <a:spcBef>
                <a:spcPts val="2399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7" algn="l" defTabSz="1509581">
              <a:lnSpc>
                <a:spcPct val="118000"/>
              </a:lnSpc>
              <a:spcBef>
                <a:spcPts val="2399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4" marR="0" indent="-598627" algn="l" defTabSz="1509581">
              <a:lnSpc>
                <a:spcPct val="90000"/>
              </a:lnSpc>
              <a:spcBef>
                <a:spcPts val="1599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6" marR="0" indent="-598627" algn="l" defTabSz="1509581">
              <a:lnSpc>
                <a:spcPct val="90000"/>
              </a:lnSpc>
              <a:spcBef>
                <a:spcPts val="1599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7" marR="0" indent="-598627" algn="l" defTabSz="1509581">
              <a:lnSpc>
                <a:spcPct val="90000"/>
              </a:lnSpc>
              <a:spcBef>
                <a:spcPts val="1599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81">
              <a:lnSpc>
                <a:spcPct val="90000"/>
              </a:lnSpc>
              <a:spcBef>
                <a:spcPts val="1599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 marL="584639" lvl="1" indent="-584639">
              <a:lnSpc>
                <a:spcPct val="100000"/>
              </a:lnSpc>
              <a:defRPr/>
            </a:pP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ОС семейства Linux/Unix</a:t>
            </a:r>
            <a:endParaRPr lang="en-US"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 marL="584638" lvl="1" indent="-584638">
              <a:lnSpc>
                <a:spcPct val="100000"/>
              </a:lnSpc>
              <a:defRPr/>
            </a:pP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Архитектура Linux</a:t>
            </a: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/Unix</a:t>
            </a:r>
            <a:endParaRPr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 marL="584638" lvl="1" indent="-584638">
              <a:lnSpc>
                <a:spcPct val="100000"/>
              </a:lnSpc>
              <a:defRPr/>
            </a:pP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Дистрибутивы Linux</a:t>
            </a:r>
            <a:endParaRPr lang="en-US"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 marL="584637" lvl="1" indent="-584637">
              <a:lnSpc>
                <a:spcPct val="100000"/>
              </a:lnSpc>
              <a:defRPr/>
            </a:pP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Специфика операционной системы</a:t>
            </a:r>
            <a:endParaRPr lang="en-US"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 marL="584638" lvl="1" indent="-584638">
              <a:lnSpc>
                <a:spcPct val="100000"/>
              </a:lnSpc>
              <a:defRPr/>
            </a:pP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Процесс загрузки ядра</a:t>
            </a:r>
            <a:endParaRPr lang="en-US"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 marL="584638" lvl="1" indent="-584638">
              <a:lnSpc>
                <a:spcPct val="100000"/>
              </a:lnSpc>
              <a:defRPr/>
            </a:pP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Подсистема инициализации</a:t>
            </a:r>
            <a:endParaRPr lang="en-US"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 marL="584638" lvl="1" indent="-584638">
              <a:lnSpc>
                <a:spcPct val="100000"/>
              </a:lnSpc>
              <a:defRPr/>
            </a:pP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Популярные службы и сервисы</a:t>
            </a:r>
            <a:endParaRPr lang="en-US"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 marL="584638" lvl="1" indent="-584638">
              <a:lnSpc>
                <a:spcPct val="100000"/>
              </a:lnSpc>
              <a:defRPr/>
            </a:pP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Системы управления пакетами</a:t>
            </a:r>
            <a:endParaRPr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</p:txBody>
      </p:sp>
      <p:sp>
        <p:nvSpPr>
          <p:cNvPr id="917221582" name="Номер слайда 1"/>
          <p:cNvSpPr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5" cy="426061"/>
          </a:xfrm>
        </p:spPr>
        <p:txBody>
          <a:bodyPr/>
          <a:lstStyle/>
          <a:p>
            <a:pPr>
              <a:defRPr/>
            </a:pPr>
            <a:fld id="{F0639E5B-7F3F-4D47-E442-4955125ADF92}" type="slidenum">
              <a:rPr lang="ru-RU"/>
              <a:t/>
            </a:fld>
            <a:endParaRPr lang="ru-RU"/>
          </a:p>
        </p:txBody>
      </p:sp>
      <p:sp>
        <p:nvSpPr>
          <p:cNvPr id="2006501354" name="Текст 17"/>
          <p:cNvSpPr txBox="1"/>
          <p:nvPr/>
        </p:nvSpPr>
        <p:spPr bwMode="auto">
          <a:xfrm>
            <a:off x="719136" y="562635"/>
            <a:ext cx="15742938" cy="91476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2" algn="l" defTabSz="411478">
              <a:lnSpc>
                <a:spcPct val="100000"/>
              </a:lnSpc>
              <a:spcBef>
                <a:spcPts val="2399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5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2" algn="l" defTabSz="1509581">
              <a:lnSpc>
                <a:spcPct val="118000"/>
              </a:lnSpc>
              <a:spcBef>
                <a:spcPts val="2399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6" algn="l" defTabSz="1509581">
              <a:lnSpc>
                <a:spcPct val="118000"/>
              </a:lnSpc>
              <a:spcBef>
                <a:spcPts val="2399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81">
              <a:lnSpc>
                <a:spcPct val="118000"/>
              </a:lnSpc>
              <a:spcBef>
                <a:spcPts val="2399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7" algn="l" defTabSz="1509581">
              <a:lnSpc>
                <a:spcPct val="118000"/>
              </a:lnSpc>
              <a:spcBef>
                <a:spcPts val="2399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4" marR="0" indent="-598627" algn="l" defTabSz="1509581">
              <a:lnSpc>
                <a:spcPct val="90000"/>
              </a:lnSpc>
              <a:spcBef>
                <a:spcPts val="1599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6" marR="0" indent="-598627" algn="l" defTabSz="1509581">
              <a:lnSpc>
                <a:spcPct val="90000"/>
              </a:lnSpc>
              <a:spcBef>
                <a:spcPts val="1599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7" marR="0" indent="-598627" algn="l" defTabSz="1509581">
              <a:lnSpc>
                <a:spcPct val="90000"/>
              </a:lnSpc>
              <a:spcBef>
                <a:spcPts val="1599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81">
              <a:lnSpc>
                <a:spcPct val="90000"/>
              </a:lnSpc>
              <a:spcBef>
                <a:spcPts val="1599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ru-RU" sz="6000" b="1">
                <a:latin typeface="Tinkoff Sans"/>
              </a:rPr>
              <a:t>Агенда </a:t>
            </a:r>
            <a:endParaRPr/>
          </a:p>
        </p:txBody>
      </p:sp>
      <p:pic>
        <p:nvPicPr>
          <p:cNvPr id="1724918248" name="Рисунок 9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 flipH="0" flipV="0">
            <a:off x="10936571" y="4157559"/>
            <a:ext cx="8152354" cy="473457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05918442" name="Номер слайда 1"/>
          <p:cNvSpPr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3" cy="426060"/>
          </a:xfrm>
        </p:spPr>
        <p:txBody>
          <a:bodyPr/>
          <a:lstStyle/>
          <a:p>
            <a:pPr>
              <a:defRPr/>
            </a:pPr>
            <a:fld id="{AEBDE0A2-267E-9C26-2C6A-111A467E5510}" type="slidenum">
              <a:rPr lang="ru-RU"/>
              <a:t/>
            </a:fld>
            <a:endParaRPr lang="ru-RU"/>
          </a:p>
        </p:txBody>
      </p:sp>
      <p:sp>
        <p:nvSpPr>
          <p:cNvPr id="1355399341" name="Текст 17"/>
          <p:cNvSpPr txBox="1"/>
          <p:nvPr/>
        </p:nvSpPr>
        <p:spPr bwMode="auto">
          <a:xfrm>
            <a:off x="719136" y="562635"/>
            <a:ext cx="15836893" cy="91476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0" algn="l" defTabSz="411476">
              <a:lnSpc>
                <a:spcPct val="100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5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ru-RU" sz="60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Структура файловой системы</a:t>
            </a:r>
            <a:endParaRPr/>
          </a:p>
        </p:txBody>
      </p:sp>
      <p:sp>
        <p:nvSpPr>
          <p:cNvPr id="168204652" name="Уровень текста 1…"/>
          <p:cNvSpPr txBox="1"/>
          <p:nvPr/>
        </p:nvSpPr>
        <p:spPr bwMode="auto">
          <a:xfrm flipH="0" flipV="0">
            <a:off x="719136" y="2182003"/>
            <a:ext cx="18437425" cy="8265087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3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1" marR="0" indent="-598626" algn="l" defTabSz="1509579">
              <a:lnSpc>
                <a:spcPct val="90000"/>
              </a:lnSpc>
              <a:spcBef>
                <a:spcPts val="1595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3" marR="0" indent="-598626" algn="l" defTabSz="1509579">
              <a:lnSpc>
                <a:spcPct val="90000"/>
              </a:lnSpc>
              <a:spcBef>
                <a:spcPts val="1595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4" marR="0" indent="-598626" algn="l" defTabSz="1509579">
              <a:lnSpc>
                <a:spcPct val="90000"/>
              </a:lnSpc>
              <a:spcBef>
                <a:spcPts val="1595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5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Структура и назначение каталогов:</a:t>
            </a:r>
            <a:endParaRPr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 marL="482137" indent="-482137">
              <a:lnSpc>
                <a:spcPct val="100000"/>
              </a:lnSpc>
              <a:buClrTx/>
              <a:buSzPct val="100000"/>
              <a:buFont typeface="Arial"/>
              <a:buChar char="•"/>
              <a:defRPr/>
            </a:pPr>
            <a:r>
              <a:rPr lang="en-US" sz="36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/proc</a:t>
            </a: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 (process) – файлы в RAM, в которых содержится информация о бегущих процессах</a:t>
            </a:r>
            <a:endParaRPr lang="en-US"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  <a:p>
            <a:pPr marL="482137" indent="-482137">
              <a:lnSpc>
                <a:spcPct val="100000"/>
              </a:lnSpc>
              <a:buClrTx/>
              <a:buSzPct val="100000"/>
              <a:buFont typeface="Arial"/>
              <a:buChar char="•"/>
              <a:defRPr/>
            </a:pPr>
            <a:r>
              <a:rPr lang="en-US" sz="36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/root</a:t>
            </a: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 – домашний каталог пользователя root</a:t>
            </a:r>
            <a:endParaRPr lang="en-US"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  <a:p>
            <a:pPr marL="482137" indent="-482137">
              <a:lnSpc>
                <a:spcPct val="100000"/>
              </a:lnSpc>
              <a:buClrTx/>
              <a:buSzPct val="100000"/>
              <a:buFont typeface="Arial"/>
              <a:buChar char="•"/>
              <a:defRPr/>
            </a:pPr>
            <a:r>
              <a:rPr lang="en-US" sz="36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/sbin</a:t>
            </a: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 (system binaries) – файлы системных утилит, необходимые для загрузки, резервного копирования и восстановления системы</a:t>
            </a:r>
            <a:endParaRPr lang="en-US"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  <a:p>
            <a:pPr marL="482137" indent="-482137">
              <a:lnSpc>
                <a:spcPct val="100000"/>
              </a:lnSpc>
              <a:buClrTx/>
              <a:buSzPct val="100000"/>
              <a:buFont typeface="Arial"/>
              <a:buChar char="•"/>
              <a:defRPr/>
            </a:pPr>
            <a:r>
              <a:rPr lang="en-US" sz="36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/sys</a:t>
            </a: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 (system) – виртуальная файловая система sysfs, которая содержит информацию об аппаратном обеспечении (ЦПУ, ОЗУ, дисках), драйверах, ядре системы и др.</a:t>
            </a:r>
            <a:endParaRPr lang="en-US"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  <a:p>
            <a:pPr marL="482137" indent="-482137">
              <a:lnSpc>
                <a:spcPct val="100000"/>
              </a:lnSpc>
              <a:buClrTx/>
              <a:buSzPct val="100000"/>
              <a:buFont typeface="Arial"/>
              <a:buChar char="•"/>
              <a:defRPr/>
            </a:pPr>
            <a:r>
              <a:rPr lang="en-US" sz="36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/tmp</a:t>
            </a: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 – каталог для временных файлов, обычно зачищается при каждой загрузке системы</a:t>
            </a:r>
            <a:endParaRPr lang="en-US"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  <a:p>
            <a:pPr marL="482137" indent="-482137">
              <a:lnSpc>
                <a:spcPct val="100000"/>
              </a:lnSpc>
              <a:buClrTx/>
              <a:buSzPct val="100000"/>
              <a:buFont typeface="Arial"/>
              <a:buChar char="•"/>
              <a:defRPr/>
            </a:pPr>
            <a:r>
              <a:rPr lang="en-US" sz="36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/usr</a:t>
            </a: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 – пользовательский каталог, который содержит каталоги бинарей и их конфигов</a:t>
            </a:r>
            <a:endParaRPr lang="en-US"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 marL="482137" indent="-482137">
              <a:lnSpc>
                <a:spcPct val="100000"/>
              </a:lnSpc>
              <a:buClrTx/>
              <a:buSzPct val="100000"/>
              <a:buFont typeface="Arial"/>
              <a:buChar char="•"/>
              <a:defRPr/>
            </a:pPr>
            <a:r>
              <a:rPr lang="en-US" sz="36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/var</a:t>
            </a: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 (variable) – файлы, создаваемые или используемые различными программами (логи, очереди, идентификаторы процессов, БД и др.)</a:t>
            </a:r>
            <a:endParaRPr lang="en-US"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48781167" name="Текст 22"/>
          <p:cNvSpPr txBox="1">
            <a:spLocks noGrp="1"/>
          </p:cNvSpPr>
          <p:nvPr>
            <p:ph type="body" sz="quarter" idx="1"/>
          </p:nvPr>
        </p:nvSpPr>
        <p:spPr bwMode="auto">
          <a:xfrm flipH="0" flipV="0">
            <a:off x="5536692" y="4504061"/>
            <a:ext cx="11451362" cy="2220582"/>
          </a:xfrm>
          <a:prstGeom prst="rect">
            <a:avLst/>
          </a:prstGeom>
        </p:spPr>
        <p:txBody>
          <a:bodyPr lIns="0" anchor="ctr" anchorCtr="0">
            <a:noAutofit/>
          </a:bodyPr>
          <a:lstStyle>
            <a:lvl1pPr>
              <a:defRPr sz="8000"/>
            </a:lvl1pPr>
          </a:lstStyle>
          <a:p>
            <a:pPr>
              <a:lnSpc>
                <a:spcPct val="100000"/>
              </a:lnSpc>
              <a:defRPr/>
            </a:pPr>
            <a:r>
              <a:rPr sz="7200" b="1">
                <a:latin typeface="Tinkoff Sans"/>
              </a:rPr>
              <a:t>Загрузчик ядра</a:t>
            </a:r>
            <a:endParaRPr sz="7200" b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5143952" name="Номер слайда 1"/>
          <p:cNvSpPr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3" cy="426060"/>
          </a:xfrm>
        </p:spPr>
        <p:txBody>
          <a:bodyPr/>
          <a:lstStyle/>
          <a:p>
            <a:pPr>
              <a:defRPr/>
            </a:pPr>
            <a:fld id="{97460CF5-B25D-7F6A-DCCD-A2FA26CBAE0E}" type="slidenum">
              <a:rPr lang="ru-RU"/>
              <a:t/>
            </a:fld>
            <a:endParaRPr lang="ru-RU"/>
          </a:p>
        </p:txBody>
      </p:sp>
      <p:sp>
        <p:nvSpPr>
          <p:cNvPr id="188262104" name="Текст 17"/>
          <p:cNvSpPr txBox="1"/>
          <p:nvPr/>
        </p:nvSpPr>
        <p:spPr bwMode="auto">
          <a:xfrm>
            <a:off x="719136" y="562635"/>
            <a:ext cx="15824655" cy="91476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0" algn="l" defTabSz="411476">
              <a:lnSpc>
                <a:spcPct val="100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5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ru-RU" sz="60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Процесс загрузки ядра</a:t>
            </a:r>
            <a:endParaRPr/>
          </a:p>
        </p:txBody>
      </p:sp>
      <p:pic>
        <p:nvPicPr>
          <p:cNvPr id="2102303673" name="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 flipH="0" flipV="0">
            <a:off x="12459498" y="2182002"/>
            <a:ext cx="6670008" cy="64513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4664099" name="Номер слайда 1"/>
          <p:cNvSpPr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3" cy="426060"/>
          </a:xfrm>
        </p:spPr>
        <p:txBody>
          <a:bodyPr/>
          <a:lstStyle/>
          <a:p>
            <a:pPr>
              <a:defRPr/>
            </a:pPr>
            <a:fld id="{F4C5EB70-F35E-2648-B1C2-5CBBDFFA59D4}" type="slidenum">
              <a:rPr lang="ru-RU"/>
              <a:t/>
            </a:fld>
            <a:endParaRPr lang="ru-RU"/>
          </a:p>
        </p:txBody>
      </p:sp>
      <p:sp>
        <p:nvSpPr>
          <p:cNvPr id="1669055895" name="Текст 17"/>
          <p:cNvSpPr txBox="1"/>
          <p:nvPr/>
        </p:nvSpPr>
        <p:spPr bwMode="auto">
          <a:xfrm>
            <a:off x="719136" y="562635"/>
            <a:ext cx="15824655" cy="91476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0" algn="l" defTabSz="411476">
              <a:lnSpc>
                <a:spcPct val="100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5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ru-RU" sz="60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Процесс загрузки ядра</a:t>
            </a:r>
            <a:endParaRPr/>
          </a:p>
        </p:txBody>
      </p:sp>
      <p:pic>
        <p:nvPicPr>
          <p:cNvPr id="9833222" name="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 flipH="0" flipV="0">
            <a:off x="12459499" y="2182004"/>
            <a:ext cx="6670010" cy="6451322"/>
          </a:xfrm>
          <a:prstGeom prst="rect">
            <a:avLst/>
          </a:prstGeom>
        </p:spPr>
      </p:pic>
      <p:sp>
        <p:nvSpPr>
          <p:cNvPr id="535291684" name=""/>
          <p:cNvSpPr/>
          <p:nvPr/>
        </p:nvSpPr>
        <p:spPr bwMode="auto">
          <a:xfrm flipH="0" flipV="0">
            <a:off x="12338539" y="2026014"/>
            <a:ext cx="7002638" cy="1139257"/>
          </a:xfrm>
          <a:prstGeom prst="rect">
            <a:avLst/>
          </a:prstGeom>
          <a:noFill/>
          <a:ln w="76199" cap="flat">
            <a:solidFill>
              <a:srgbClr val="FF0000"/>
            </a:solidFill>
            <a:prstDash val="solid"/>
            <a:miter lim="800000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/>
          <a:p>
            <a:pPr>
              <a:defRPr/>
            </a:pPr>
            <a:endParaRPr/>
          </a:p>
        </p:txBody>
      </p:sp>
      <p:sp>
        <p:nvSpPr>
          <p:cNvPr id="53294134" name="Уровень текста 1…"/>
          <p:cNvSpPr txBox="1"/>
          <p:nvPr/>
        </p:nvSpPr>
        <p:spPr bwMode="auto">
          <a:xfrm flipH="0" flipV="0">
            <a:off x="719136" y="2182004"/>
            <a:ext cx="11389068" cy="5318712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en-US" sz="48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BIOS (Basic Input-Output System)</a:t>
            </a:r>
            <a:endParaRPr lang="en-US" sz="4800" b="1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 marL="482137" indent="-482137">
              <a:buClrTx/>
              <a:buSzPct val="100000"/>
              <a:buFont typeface="Wingdings"/>
              <a:buChar char="§"/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отвечает за базовый ввод/вывод данных с устройств</a:t>
            </a:r>
            <a:endParaRPr lang="en-US"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 marL="482137" indent="-482137">
              <a:buClrTx/>
              <a:buSzPct val="100000"/>
              <a:buFont typeface="Wingdings"/>
              <a:buChar char="§"/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делает некоторые проверки целостности устройств</a:t>
            </a:r>
            <a:endParaRPr lang="en-US"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 marL="482137" indent="-482137">
              <a:buClrTx/>
              <a:buSzPct val="100000"/>
              <a:buFont typeface="Wingdings"/>
              <a:buChar char="§"/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ищет, загружает и выполняет программу-загрузчик ОС</a:t>
            </a:r>
            <a:endParaRPr lang="en-US"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 marL="482137" indent="-482137">
              <a:buClrTx/>
              <a:buSzPct val="100000"/>
              <a:buFont typeface="Wingdings"/>
              <a:buChar char="§"/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как только загрузчик был обнаружен и загружен в память, BIOS передает управление ему</a:t>
            </a:r>
            <a:endParaRPr lang="en-US"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93987376" name="Номер слайда 1"/>
          <p:cNvSpPr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3" cy="426060"/>
          </a:xfrm>
        </p:spPr>
        <p:txBody>
          <a:bodyPr/>
          <a:lstStyle/>
          <a:p>
            <a:pPr>
              <a:defRPr/>
            </a:pPr>
            <a:fld id="{0C1C7B4E-3915-38C9-982F-E4A74BF369DA}" type="slidenum">
              <a:rPr lang="ru-RU"/>
              <a:t/>
            </a:fld>
            <a:endParaRPr lang="ru-RU"/>
          </a:p>
        </p:txBody>
      </p:sp>
      <p:sp>
        <p:nvSpPr>
          <p:cNvPr id="1198266860" name="Текст 17"/>
          <p:cNvSpPr txBox="1"/>
          <p:nvPr/>
        </p:nvSpPr>
        <p:spPr bwMode="auto">
          <a:xfrm>
            <a:off x="719136" y="562635"/>
            <a:ext cx="15824655" cy="91476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0" algn="l" defTabSz="411476">
              <a:lnSpc>
                <a:spcPct val="100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5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ru-RU" sz="60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Процесс загрузки ядра</a:t>
            </a:r>
            <a:endParaRPr/>
          </a:p>
        </p:txBody>
      </p:sp>
      <p:pic>
        <p:nvPicPr>
          <p:cNvPr id="155547301" name="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 flipH="0" flipV="0">
            <a:off x="12459498" y="2182003"/>
            <a:ext cx="6670009" cy="6451322"/>
          </a:xfrm>
          <a:prstGeom prst="rect">
            <a:avLst/>
          </a:prstGeom>
        </p:spPr>
      </p:pic>
      <p:sp>
        <p:nvSpPr>
          <p:cNvPr id="865479516" name=""/>
          <p:cNvSpPr/>
          <p:nvPr/>
        </p:nvSpPr>
        <p:spPr bwMode="auto">
          <a:xfrm flipH="0" flipV="0">
            <a:off x="12338538" y="3165270"/>
            <a:ext cx="7002636" cy="1139256"/>
          </a:xfrm>
          <a:prstGeom prst="rect">
            <a:avLst/>
          </a:prstGeom>
          <a:noFill/>
          <a:ln w="76199" cap="flat">
            <a:solidFill>
              <a:srgbClr val="FF0000"/>
            </a:solidFill>
            <a:prstDash val="solid"/>
            <a:miter lim="800000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/>
          <a:p>
            <a:pPr>
              <a:defRPr/>
            </a:pPr>
            <a:endParaRPr/>
          </a:p>
        </p:txBody>
      </p:sp>
      <p:sp>
        <p:nvSpPr>
          <p:cNvPr id="226394225" name="Уровень текста 1…"/>
          <p:cNvSpPr txBox="1"/>
          <p:nvPr/>
        </p:nvSpPr>
        <p:spPr bwMode="auto">
          <a:xfrm flipH="0" flipV="0">
            <a:off x="719136" y="2182003"/>
            <a:ext cx="10643193" cy="5318712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en-US" sz="48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MBR (Master Boot Record)</a:t>
            </a:r>
            <a:endParaRPr lang="en-US" sz="4800" b="1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 marL="482137" indent="-482137">
              <a:buClrTx/>
              <a:buSzPct val="100000"/>
              <a:buFont typeface="Wingdings"/>
              <a:buChar char="§"/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размещена в 1-м секторе загрузочного диска, например, /dev/hda или /dev/sda</a:t>
            </a:r>
            <a:endParaRPr lang="en-US"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 marL="482137" indent="-482137">
              <a:buClrTx/>
              <a:buSzPct val="100000"/>
              <a:buFont typeface="Wingdings"/>
              <a:buChar char="§"/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занимает меньше, чем 512 байтов</a:t>
            </a:r>
            <a:endParaRPr lang="en-US"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 marL="482137" indent="-482137">
              <a:buClrTx/>
              <a:buSzPct val="100000"/>
              <a:buFont typeface="Wingdings"/>
              <a:buChar char="§"/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содержит информацию о GRUB'е (или LILO)</a:t>
            </a:r>
            <a:endParaRPr lang="en-US"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 marL="482137" indent="-482137">
              <a:buClrTx/>
              <a:buSzPct val="100000"/>
              <a:buFont typeface="Wingdings"/>
              <a:buChar char="§"/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загружает и выполняет загрузчик GRUB</a:t>
            </a:r>
            <a:endParaRPr lang="en-US"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48157680" name="Номер слайда 1"/>
          <p:cNvSpPr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3" cy="426060"/>
          </a:xfrm>
        </p:spPr>
        <p:txBody>
          <a:bodyPr/>
          <a:lstStyle/>
          <a:p>
            <a:pPr>
              <a:defRPr/>
            </a:pPr>
            <a:fld id="{EA72BF5C-35E8-A798-B6C8-96B21920ED61}" type="slidenum">
              <a:rPr lang="ru-RU"/>
              <a:t/>
            </a:fld>
            <a:endParaRPr lang="ru-RU"/>
          </a:p>
        </p:txBody>
      </p:sp>
      <p:sp>
        <p:nvSpPr>
          <p:cNvPr id="188532147" name="Текст 17"/>
          <p:cNvSpPr txBox="1"/>
          <p:nvPr/>
        </p:nvSpPr>
        <p:spPr bwMode="auto">
          <a:xfrm>
            <a:off x="719136" y="562635"/>
            <a:ext cx="15824655" cy="91476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0" algn="l" defTabSz="411476">
              <a:lnSpc>
                <a:spcPct val="100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5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ru-RU" sz="60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Процесс загрузки ядра</a:t>
            </a:r>
            <a:endParaRPr/>
          </a:p>
        </p:txBody>
      </p:sp>
      <p:pic>
        <p:nvPicPr>
          <p:cNvPr id="1405940017" name="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 flipH="0" flipV="0">
            <a:off x="12459498" y="2182003"/>
            <a:ext cx="6670009" cy="6451322"/>
          </a:xfrm>
          <a:prstGeom prst="rect">
            <a:avLst/>
          </a:prstGeom>
        </p:spPr>
      </p:pic>
      <p:sp>
        <p:nvSpPr>
          <p:cNvPr id="1481510388" name=""/>
          <p:cNvSpPr/>
          <p:nvPr/>
        </p:nvSpPr>
        <p:spPr bwMode="auto">
          <a:xfrm flipH="0" flipV="0">
            <a:off x="12338538" y="4304527"/>
            <a:ext cx="7002636" cy="1139256"/>
          </a:xfrm>
          <a:prstGeom prst="rect">
            <a:avLst/>
          </a:prstGeom>
          <a:noFill/>
          <a:ln w="76199" cap="flat">
            <a:solidFill>
              <a:srgbClr val="FF0000"/>
            </a:solidFill>
            <a:prstDash val="solid"/>
            <a:miter lim="800000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/>
          <a:p>
            <a:pPr>
              <a:defRPr/>
            </a:pPr>
            <a:endParaRPr/>
          </a:p>
        </p:txBody>
      </p:sp>
      <p:sp>
        <p:nvSpPr>
          <p:cNvPr id="617384881" name="Уровень текста 1…"/>
          <p:cNvSpPr txBox="1"/>
          <p:nvPr/>
        </p:nvSpPr>
        <p:spPr bwMode="auto">
          <a:xfrm flipH="0" flipV="0">
            <a:off x="719136" y="2182003"/>
            <a:ext cx="9954917" cy="756544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en-US" sz="48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GRUB (</a:t>
            </a:r>
            <a:r>
              <a:rPr lang="en-US" sz="48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Grand Unified Bootloader</a:t>
            </a:r>
            <a:r>
              <a:rPr lang="en-US" sz="48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)</a:t>
            </a:r>
            <a:endParaRPr lang="en-US" sz="4800" b="1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 marL="482137" indent="-482137">
              <a:buClrTx/>
              <a:buSzPct val="100000"/>
              <a:buFont typeface="Wingdings"/>
              <a:buChar char="§"/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предоставляет графический интерфейс</a:t>
            </a:r>
            <a:endParaRPr lang="en-US"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 marL="482137" indent="-482137">
              <a:buClrTx/>
              <a:buSzPct val="100000"/>
              <a:buFont typeface="Wingdings"/>
              <a:buChar char="§"/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позволяет выбирать ядро, которое должно выполняться, если их больше одного</a:t>
            </a:r>
            <a:endParaRPr lang="en-US"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 marL="482137" indent="-482137">
              <a:buClrTx/>
              <a:buSzPct val="100000"/>
              <a:buFont typeface="Wingdings"/>
              <a:buChar char="§"/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понимает, что такое файловая система</a:t>
            </a:r>
            <a:r>
              <a:rPr lang="en-US" sz="3600" b="0" i="0" u="none" strike="noStrike" cap="none" spc="0">
                <a:ln>
                  <a:noFill/>
                </a:ln>
                <a:solidFill>
                  <a:schemeClr val="accent5"/>
                </a:solidFill>
                <a:latin typeface="Tinkoff Sans"/>
                <a:ea typeface="Tinkoff Sans"/>
                <a:cs typeface="Tinkoff Sans"/>
              </a:rPr>
              <a:t> (древние загрузчики Linux'а, например, LILO этого не понимают)</a:t>
            </a:r>
            <a:endParaRPr lang="en-US" sz="3600" b="0" i="0" u="none" strike="noStrike" cap="none" spc="0">
              <a:ln>
                <a:noFill/>
              </a:ln>
              <a:solidFill>
                <a:schemeClr val="accent5"/>
              </a:solidFill>
              <a:latin typeface="Tinkoff Sans"/>
              <a:ea typeface="Tinkoff Sans"/>
              <a:cs typeface="Tinkoff Sans"/>
            </a:endParaRPr>
          </a:p>
          <a:p>
            <a:pPr marL="482137" indent="-482137">
              <a:buClrTx/>
              <a:buSzPct val="100000"/>
              <a:buFont typeface="Wingdings"/>
              <a:buChar char="§"/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chemeClr val="tx1"/>
                </a:solidFill>
                <a:latin typeface="Tinkoff Sans"/>
                <a:ea typeface="Tinkoff Sans"/>
                <a:cs typeface="Tinkoff Sans"/>
              </a:rPr>
              <a:t>знает путь к ядру и образу initrd</a:t>
            </a:r>
            <a:r>
              <a:rPr lang="en-US" sz="3600" b="0" i="0" u="none" strike="noStrike" cap="none" spc="0">
                <a:ln>
                  <a:noFill/>
                </a:ln>
                <a:solidFill>
                  <a:schemeClr val="tx1"/>
                </a:solidFill>
                <a:latin typeface="Tinkoff Sans"/>
                <a:ea typeface="Tinkoff Sans"/>
                <a:cs typeface="Tinkoff Sans"/>
              </a:rPr>
              <a:t> + выполняет их</a:t>
            </a:r>
            <a:endParaRPr lang="en-US" sz="3600" b="0" i="0" u="none" strike="noStrike" cap="none" spc="0">
              <a:ln>
                <a:noFill/>
              </a:ln>
              <a:solidFill>
                <a:schemeClr val="tx1"/>
              </a:solidFill>
              <a:latin typeface="Tinkoff Sans"/>
              <a:ea typeface="Tinkoff Sans"/>
              <a:cs typeface="Tinkoff Sans"/>
            </a:endParaRPr>
          </a:p>
          <a:p>
            <a:pPr marL="482137" indent="-482137">
              <a:buClrTx/>
              <a:buSzPct val="100000"/>
              <a:buFont typeface="Wingdings"/>
              <a:buChar char="§"/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chemeClr val="tx1"/>
                </a:solidFill>
                <a:latin typeface="Tinkoff Sans"/>
                <a:ea typeface="Tinkoff Sans"/>
                <a:cs typeface="Tinkoff Sans"/>
              </a:rPr>
              <a:t>поддерживает network booting и remote terminal</a:t>
            </a:r>
            <a:endParaRPr lang="en-US" sz="3600" b="0" i="0" u="none" strike="noStrike" cap="none" spc="0">
              <a:ln>
                <a:noFill/>
              </a:ln>
              <a:solidFill>
                <a:schemeClr val="tx1"/>
              </a:solidFill>
              <a:latin typeface="Tinkoff Sans"/>
              <a:ea typeface="Tinkoff Sans"/>
              <a:cs typeface="Tinkoff Sans"/>
            </a:endParaRPr>
          </a:p>
        </p:txBody>
      </p:sp>
      <p:pic>
        <p:nvPicPr>
          <p:cNvPr id="1724692245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10865555" y="5964726"/>
            <a:ext cx="6848474" cy="3486150"/>
          </a:xfrm>
          <a:prstGeom prst="rect">
            <a:avLst/>
          </a:prstGeom>
        </p:spPr>
      </p:pic>
      <p:pic>
        <p:nvPicPr>
          <p:cNvPr id="686532826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12459498" y="7691099"/>
            <a:ext cx="6800850" cy="26289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62899470" name="Номер слайда 1"/>
          <p:cNvSpPr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3" cy="426060"/>
          </a:xfrm>
        </p:spPr>
        <p:txBody>
          <a:bodyPr/>
          <a:lstStyle/>
          <a:p>
            <a:pPr>
              <a:defRPr/>
            </a:pPr>
            <a:fld id="{8D94E328-2B96-68A8-F212-39437289BD00}" type="slidenum">
              <a:rPr lang="ru-RU"/>
              <a:t/>
            </a:fld>
            <a:endParaRPr lang="ru-RU"/>
          </a:p>
        </p:txBody>
      </p:sp>
      <p:sp>
        <p:nvSpPr>
          <p:cNvPr id="1828805521" name="Текст 17"/>
          <p:cNvSpPr txBox="1"/>
          <p:nvPr/>
        </p:nvSpPr>
        <p:spPr bwMode="auto">
          <a:xfrm>
            <a:off x="719136" y="562635"/>
            <a:ext cx="15824655" cy="91476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0" algn="l" defTabSz="411476">
              <a:lnSpc>
                <a:spcPct val="100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5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ru-RU" sz="60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Процесс загрузки ядра</a:t>
            </a:r>
            <a:endParaRPr/>
          </a:p>
        </p:txBody>
      </p:sp>
      <p:pic>
        <p:nvPicPr>
          <p:cNvPr id="53933600" name="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 flipH="0" flipV="0">
            <a:off x="12459498" y="2182003"/>
            <a:ext cx="6670009" cy="6451322"/>
          </a:xfrm>
          <a:prstGeom prst="rect">
            <a:avLst/>
          </a:prstGeom>
        </p:spPr>
      </p:pic>
      <p:sp>
        <p:nvSpPr>
          <p:cNvPr id="1799139821" name=""/>
          <p:cNvSpPr/>
          <p:nvPr/>
        </p:nvSpPr>
        <p:spPr bwMode="auto">
          <a:xfrm flipH="0" flipV="0">
            <a:off x="12338538" y="5407664"/>
            <a:ext cx="7002636" cy="1139256"/>
          </a:xfrm>
          <a:prstGeom prst="rect">
            <a:avLst/>
          </a:prstGeom>
          <a:noFill/>
          <a:ln w="76199" cap="flat">
            <a:solidFill>
              <a:srgbClr val="FF0000"/>
            </a:solidFill>
            <a:prstDash val="solid"/>
            <a:miter lim="800000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/>
          <a:p>
            <a:pPr>
              <a:defRPr/>
            </a:pPr>
            <a:endParaRPr/>
          </a:p>
        </p:txBody>
      </p:sp>
      <p:sp>
        <p:nvSpPr>
          <p:cNvPr id="82618658" name="Уровень текста 1…"/>
          <p:cNvSpPr txBox="1"/>
          <p:nvPr/>
        </p:nvSpPr>
        <p:spPr bwMode="auto">
          <a:xfrm flipH="0" flipV="0">
            <a:off x="719136" y="2182003"/>
            <a:ext cx="10720953" cy="7260899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en-US" sz="48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Ядро (Kernel</a:t>
            </a:r>
            <a:r>
              <a:rPr lang="en-US" sz="48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)</a:t>
            </a:r>
            <a:endParaRPr lang="en-US" sz="4800" b="1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 marL="482137" indent="-482137">
              <a:buClrTx/>
              <a:buSzPct val="100000"/>
              <a:buFont typeface="Wingdings"/>
              <a:buChar char="§"/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выполняет программу /sbin/init</a:t>
            </a: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 как первый процесс </a:t>
            </a:r>
            <a:r>
              <a:rPr lang="en-US" sz="3600" b="0" i="0" u="none" strike="noStrike" cap="none" spc="0">
                <a:ln>
                  <a:noFill/>
                </a:ln>
                <a:solidFill>
                  <a:schemeClr val="accent5"/>
                </a:solidFill>
                <a:latin typeface="Tinkoff Sans"/>
                <a:ea typeface="Tinkoff Sans"/>
                <a:cs typeface="Tinkoff Sans"/>
              </a:rPr>
              <a:t>(он имеет PID = 1)</a:t>
            </a:r>
            <a:endParaRPr sz="3600" b="0" i="0" u="none" strike="noStrike" cap="none" spc="0">
              <a:ln>
                <a:noFill/>
              </a:ln>
              <a:solidFill>
                <a:schemeClr val="accent5"/>
              </a:solidFill>
              <a:latin typeface="Tinkoff Sans"/>
              <a:ea typeface="Tinkoff Sans"/>
              <a:cs typeface="Tinkoff Sans"/>
            </a:endParaRPr>
          </a:p>
          <a:p>
            <a:pPr marL="482137" indent="-482137">
              <a:buClrTx/>
              <a:buSzPct val="100000"/>
              <a:buFont typeface="Wingdings"/>
              <a:buChar char="§"/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initrd — это Initial RAM Disk</a:t>
            </a:r>
            <a:r>
              <a:rPr lang="en-US" sz="3600" b="0" i="0" u="none" strike="noStrike" cap="none" spc="0">
                <a:ln>
                  <a:noFill/>
                </a:ln>
                <a:solidFill>
                  <a:schemeClr val="accent5"/>
                </a:solidFill>
                <a:latin typeface="Tinkoff Sans"/>
                <a:ea typeface="Tinkoff Sans"/>
                <a:cs typeface="Tinkoff Sans"/>
              </a:rPr>
              <a:t>, он же временный диск в оперативной памяти</a:t>
            </a:r>
            <a:endParaRPr sz="3600" b="0" i="0" u="none" strike="noStrike" cap="none" spc="0">
              <a:ln>
                <a:noFill/>
              </a:ln>
              <a:solidFill>
                <a:schemeClr val="accent5"/>
              </a:solidFill>
              <a:latin typeface="Tinkoff Sans"/>
              <a:ea typeface="Tinkoff Sans"/>
              <a:cs typeface="Tinkoff Sans"/>
            </a:endParaRPr>
          </a:p>
          <a:p>
            <a:pPr marL="482137" indent="-482137">
              <a:buClrTx/>
              <a:buSzPct val="100000"/>
              <a:buFont typeface="Wingdings"/>
              <a:buChar char="§"/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initrd используется ядром в качестве временной корневой файловой системы (ФС), пока kernel не загрузится в реальную примонтированную ФС</a:t>
            </a:r>
            <a:endParaRPr lang="en-US"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 marL="482137" indent="-482137">
              <a:buClrTx/>
              <a:buSzPct val="100000"/>
              <a:buFont typeface="Wingdings"/>
              <a:buChar char="§"/>
              <a:defRPr/>
            </a:pPr>
            <a:endParaRPr lang="en-US"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99528877" name="Номер слайда 1"/>
          <p:cNvSpPr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3" cy="426060"/>
          </a:xfrm>
        </p:spPr>
        <p:txBody>
          <a:bodyPr/>
          <a:lstStyle/>
          <a:p>
            <a:pPr>
              <a:defRPr/>
            </a:pPr>
            <a:fld id="{8F570963-1709-1723-37C1-BB1139495969}" type="slidenum">
              <a:rPr lang="ru-RU"/>
              <a:t/>
            </a:fld>
            <a:endParaRPr lang="ru-RU"/>
          </a:p>
        </p:txBody>
      </p:sp>
      <p:sp>
        <p:nvSpPr>
          <p:cNvPr id="796345635" name="Текст 17"/>
          <p:cNvSpPr txBox="1"/>
          <p:nvPr/>
        </p:nvSpPr>
        <p:spPr bwMode="auto">
          <a:xfrm>
            <a:off x="719136" y="562635"/>
            <a:ext cx="15824655" cy="91476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0" algn="l" defTabSz="411476">
              <a:lnSpc>
                <a:spcPct val="100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5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ru-RU" sz="60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Процесс загрузки ядра</a:t>
            </a:r>
            <a:endParaRPr/>
          </a:p>
        </p:txBody>
      </p:sp>
      <p:pic>
        <p:nvPicPr>
          <p:cNvPr id="2080689661" name="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 flipH="0" flipV="0">
            <a:off x="12459498" y="2182003"/>
            <a:ext cx="6670009" cy="6451322"/>
          </a:xfrm>
          <a:prstGeom prst="rect">
            <a:avLst/>
          </a:prstGeom>
        </p:spPr>
      </p:pic>
      <p:sp>
        <p:nvSpPr>
          <p:cNvPr id="991253092" name=""/>
          <p:cNvSpPr/>
          <p:nvPr/>
        </p:nvSpPr>
        <p:spPr bwMode="auto">
          <a:xfrm flipH="0" flipV="0">
            <a:off x="12338538" y="6546921"/>
            <a:ext cx="7002636" cy="1073077"/>
          </a:xfrm>
          <a:prstGeom prst="rect">
            <a:avLst/>
          </a:prstGeom>
          <a:noFill/>
          <a:ln w="76199" cap="flat">
            <a:solidFill>
              <a:srgbClr val="FF0000"/>
            </a:solidFill>
            <a:prstDash val="solid"/>
            <a:miter lim="800000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/>
          <a:p>
            <a:pPr>
              <a:defRPr/>
            </a:pPr>
            <a:endParaRPr/>
          </a:p>
        </p:txBody>
      </p:sp>
      <p:sp>
        <p:nvSpPr>
          <p:cNvPr id="1135136960" name="Уровень текста 1…"/>
          <p:cNvSpPr txBox="1"/>
          <p:nvPr/>
        </p:nvSpPr>
        <p:spPr bwMode="auto">
          <a:xfrm flipH="0" flipV="0">
            <a:off x="719136" y="2182003"/>
            <a:ext cx="10821033" cy="1052876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en-US" sz="48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Процесс </a:t>
            </a:r>
            <a:r>
              <a:rPr lang="en-US" sz="48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Init</a:t>
            </a:r>
            <a:endParaRPr lang="en-US" sz="4800" b="1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 marL="482137" indent="-482137">
              <a:buClrTx/>
              <a:buSzPct val="100000"/>
              <a:buFont typeface="Wingdings"/>
              <a:buChar char="§"/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определяет один из шести уровней выполнения </a:t>
            </a:r>
            <a:endParaRPr lang="en-US" sz="3600" b="0" i="0" u="none" strike="noStrike" cap="none" spc="0">
              <a:ln>
                <a:noFill/>
              </a:ln>
              <a:solidFill>
                <a:schemeClr val="accent5"/>
              </a:solidFill>
              <a:latin typeface="Tinkoff Sans"/>
              <a:ea typeface="Tinkoff Sans"/>
              <a:cs typeface="Tinkoff Sans"/>
            </a:endParaRPr>
          </a:p>
          <a:p>
            <a:pPr marL="482137" marR="0" indent="-482137" algn="l" defTabSz="1509579">
              <a:lnSpc>
                <a:spcPct val="100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/>
            </a:pPr>
            <a:r>
              <a:rPr lang="en-US" sz="2600" b="0" i="0" u="none" strike="noStrike" cap="none" spc="0">
                <a:ln>
                  <a:noFill/>
                </a:ln>
                <a:solidFill>
                  <a:schemeClr val="accent5"/>
                </a:solidFill>
                <a:latin typeface="Tinkoff Sans"/>
                <a:ea typeface="Tinkoff Sans"/>
                <a:cs typeface="Tinkoff Sans"/>
              </a:rPr>
              <a:t>(0) </a:t>
            </a:r>
            <a:r>
              <a:rPr lang="en-US" sz="2600" b="0" i="0" u="none" strike="noStrike" cap="none" spc="0">
                <a:ln>
                  <a:noFill/>
                </a:ln>
                <a:solidFill>
                  <a:schemeClr val="accent5"/>
                </a:solidFill>
                <a:latin typeface="Tinkoff Sans"/>
                <a:ea typeface="Tinkoff Sans"/>
                <a:cs typeface="Tinkoff Sans"/>
              </a:rPr>
              <a:t>halt</a:t>
            </a:r>
            <a:endParaRPr sz="2600" b="0" i="0" u="none" strike="noStrike" cap="none" spc="0">
              <a:ln>
                <a:noFill/>
              </a:ln>
              <a:solidFill>
                <a:schemeClr val="accent5"/>
              </a:solidFill>
              <a:latin typeface="Tinkoff Sans"/>
              <a:cs typeface="Tinkoff Sans"/>
            </a:endParaRPr>
          </a:p>
          <a:p>
            <a:pPr marL="482137" indent="-482137">
              <a:lnSpc>
                <a:spcPct val="100000"/>
              </a:lnSpc>
              <a:buClrTx/>
              <a:buSzPct val="100000"/>
              <a:buFont typeface="Arial"/>
              <a:buChar char="•"/>
              <a:defRPr/>
            </a:pPr>
            <a:r>
              <a:rPr lang="en-US" sz="2600" b="0" i="0" u="none" strike="noStrike" cap="none" spc="0">
                <a:ln>
                  <a:noFill/>
                </a:ln>
                <a:solidFill>
                  <a:schemeClr val="accent5"/>
                </a:solidFill>
                <a:latin typeface="Tinkoff Sans"/>
                <a:ea typeface="Tinkoff Sans"/>
                <a:cs typeface="Tinkoff Sans"/>
              </a:rPr>
              <a:t>(1) single user mode</a:t>
            </a:r>
            <a:endParaRPr sz="2600" b="0" i="0" u="none" strike="noStrike" cap="none" spc="0">
              <a:ln>
                <a:noFill/>
              </a:ln>
              <a:solidFill>
                <a:schemeClr val="accent5"/>
              </a:solidFill>
              <a:latin typeface="Tinkoff Sans"/>
              <a:cs typeface="Tinkoff Sans"/>
            </a:endParaRPr>
          </a:p>
          <a:p>
            <a:pPr marL="482137" indent="-482137">
              <a:lnSpc>
                <a:spcPct val="100000"/>
              </a:lnSpc>
              <a:buClrTx/>
              <a:buSzPct val="100000"/>
              <a:buFont typeface="Arial"/>
              <a:buChar char="•"/>
              <a:defRPr/>
            </a:pPr>
            <a:r>
              <a:rPr lang="en-US" sz="2600" b="0" i="0" u="none" strike="noStrike" cap="none" spc="0">
                <a:ln>
                  <a:noFill/>
                </a:ln>
                <a:solidFill>
                  <a:schemeClr val="accent5"/>
                </a:solidFill>
                <a:latin typeface="Tinkoff Sans"/>
                <a:ea typeface="Tinkoff Sans"/>
                <a:cs typeface="Tinkoff Sans"/>
              </a:rPr>
              <a:t>(2) multiuser, without NFS</a:t>
            </a:r>
            <a:endParaRPr sz="2600" b="0" i="0" u="none" strike="noStrike" cap="none" spc="0">
              <a:ln>
                <a:noFill/>
              </a:ln>
              <a:solidFill>
                <a:schemeClr val="accent5"/>
              </a:solidFill>
              <a:latin typeface="Tinkoff Sans"/>
              <a:cs typeface="Tinkoff Sans"/>
            </a:endParaRPr>
          </a:p>
          <a:p>
            <a:pPr marL="482137" indent="-482137">
              <a:lnSpc>
                <a:spcPct val="100000"/>
              </a:lnSpc>
              <a:buClrTx/>
              <a:buSzPct val="100000"/>
              <a:buFont typeface="Arial"/>
              <a:buChar char="•"/>
              <a:defRPr/>
            </a:pPr>
            <a:r>
              <a:rPr lang="en-US" sz="2600" b="0" i="0" u="none" strike="noStrike" cap="none" spc="0">
                <a:ln>
                  <a:noFill/>
                </a:ln>
                <a:solidFill>
                  <a:schemeClr val="accent5"/>
                </a:solidFill>
                <a:latin typeface="Tinkoff Sans"/>
                <a:ea typeface="Tinkoff Sans"/>
                <a:cs typeface="Tinkoff Sans"/>
              </a:rPr>
              <a:t>(3) full multiuser mode</a:t>
            </a:r>
            <a:endParaRPr sz="2600" b="0" i="0" u="none" strike="noStrike" cap="none" spc="0">
              <a:ln>
                <a:noFill/>
              </a:ln>
              <a:solidFill>
                <a:schemeClr val="accent5"/>
              </a:solidFill>
              <a:latin typeface="Tinkoff Sans"/>
              <a:cs typeface="Tinkoff Sans"/>
            </a:endParaRPr>
          </a:p>
          <a:p>
            <a:pPr marL="482137" indent="-482137">
              <a:lnSpc>
                <a:spcPct val="100000"/>
              </a:lnSpc>
              <a:buClrTx/>
              <a:buSzPct val="100000"/>
              <a:buFont typeface="Arial"/>
              <a:buChar char="•"/>
              <a:defRPr/>
            </a:pPr>
            <a:r>
              <a:rPr lang="en-US" sz="2600" b="0" i="0" u="none" strike="noStrike" cap="none" spc="0">
                <a:ln>
                  <a:noFill/>
                </a:ln>
                <a:solidFill>
                  <a:schemeClr val="accent5"/>
                </a:solidFill>
                <a:latin typeface="Tinkoff Sans"/>
                <a:ea typeface="Tinkoff Sans"/>
                <a:cs typeface="Tinkoff Sans"/>
              </a:rPr>
              <a:t>(4) unused</a:t>
            </a:r>
            <a:endParaRPr sz="2600" b="0" i="0" u="none" strike="noStrike" cap="none" spc="0">
              <a:ln>
                <a:noFill/>
              </a:ln>
              <a:solidFill>
                <a:schemeClr val="accent5"/>
              </a:solidFill>
              <a:latin typeface="Tinkoff Sans"/>
              <a:cs typeface="Tinkoff Sans"/>
            </a:endParaRPr>
          </a:p>
          <a:p>
            <a:pPr marL="482137" indent="-482137">
              <a:lnSpc>
                <a:spcPct val="100000"/>
              </a:lnSpc>
              <a:buClrTx/>
              <a:buSzPct val="100000"/>
              <a:buFont typeface="Arial"/>
              <a:buChar char="•"/>
              <a:defRPr/>
            </a:pPr>
            <a:r>
              <a:rPr lang="en-US" sz="2600" b="0" i="0" u="none" strike="noStrike" cap="none" spc="0">
                <a:ln>
                  <a:noFill/>
                </a:ln>
                <a:solidFill>
                  <a:schemeClr val="accent5"/>
                </a:solidFill>
                <a:latin typeface="Tinkoff Sans"/>
                <a:ea typeface="Tinkoff Sans"/>
                <a:cs typeface="Tinkoff Sans"/>
              </a:rPr>
              <a:t>(5) X11</a:t>
            </a:r>
            <a:endParaRPr sz="2600" b="0" i="0" u="none" strike="noStrike" cap="none" spc="0">
              <a:ln>
                <a:noFill/>
              </a:ln>
              <a:solidFill>
                <a:schemeClr val="accent5"/>
              </a:solidFill>
              <a:latin typeface="Tinkoff Sans"/>
              <a:cs typeface="Tinkoff Sans"/>
            </a:endParaRPr>
          </a:p>
          <a:p>
            <a:pPr marL="482137" indent="-482137">
              <a:lnSpc>
                <a:spcPct val="100000"/>
              </a:lnSpc>
              <a:buClrTx/>
              <a:buSzPct val="100000"/>
              <a:buFont typeface="Arial"/>
              <a:buChar char="•"/>
              <a:defRPr/>
            </a:pPr>
            <a:r>
              <a:rPr lang="en-US" sz="2600" b="0" i="0" u="none" strike="noStrike" cap="none" spc="0">
                <a:ln>
                  <a:noFill/>
                </a:ln>
                <a:solidFill>
                  <a:schemeClr val="accent5"/>
                </a:solidFill>
                <a:latin typeface="Tinkoff Sans"/>
                <a:ea typeface="Tinkoff Sans"/>
                <a:cs typeface="Tinkoff Sans"/>
              </a:rPr>
              <a:t>(6) reboot</a:t>
            </a:r>
            <a:endParaRPr sz="2600" b="0" i="0" u="none" strike="noStrike" cap="none" spc="0">
              <a:ln>
                <a:noFill/>
              </a:ln>
              <a:solidFill>
                <a:schemeClr val="accent5"/>
              </a:solidFill>
              <a:latin typeface="Tinkoff Sans"/>
              <a:ea typeface="Tinkoff Sans"/>
              <a:cs typeface="Tinkoff Sans"/>
            </a:endParaRPr>
          </a:p>
          <a:p>
            <a:pPr marL="482137" indent="-482137">
              <a:buClrTx/>
              <a:buSzPct val="100000"/>
              <a:buFont typeface="Wingdings"/>
              <a:buChar char="§"/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chemeClr val="tx1"/>
                </a:solidFill>
                <a:latin typeface="Tinkoff Sans"/>
                <a:ea typeface="Tinkoff Sans"/>
                <a:cs typeface="Tinkoff Sans"/>
              </a:rPr>
              <a:t>по умолчанию, обычно 3 или 5</a:t>
            </a:r>
            <a:endParaRPr sz="3600" b="0" i="0" u="none" strike="noStrike" cap="none" spc="0">
              <a:ln>
                <a:noFill/>
              </a:ln>
              <a:solidFill>
                <a:schemeClr val="tx1"/>
              </a:solidFill>
              <a:latin typeface="Tinkoff Sans"/>
              <a:ea typeface="Tinkoff Sans"/>
              <a:cs typeface="Tinkoff Sans"/>
            </a:endParaRPr>
          </a:p>
          <a:p>
            <a:pPr>
              <a:defRPr/>
            </a:pPr>
            <a:endParaRPr lang="en-US" sz="3600" b="0" i="0" u="none" strike="noStrike" cap="none" spc="0">
              <a:ln>
                <a:noFill/>
              </a:ln>
              <a:solidFill>
                <a:schemeClr val="accent5"/>
              </a:solidFill>
              <a:latin typeface="Tinkoff Sans"/>
              <a:ea typeface="Tinkoff Sans"/>
              <a:cs typeface="Tinkoff Sans"/>
            </a:endParaRPr>
          </a:p>
          <a:p>
            <a:pPr marL="482137" indent="-482137">
              <a:buClrTx/>
              <a:buSzPct val="100000"/>
              <a:buFont typeface="Wingdings"/>
              <a:buChar char="§"/>
              <a:defRPr/>
            </a:pPr>
            <a:endParaRPr sz="3600" b="0" i="0" u="none" strike="noStrike" cap="none" spc="0">
              <a:ln>
                <a:noFill/>
              </a:ln>
              <a:solidFill>
                <a:schemeClr val="tx1"/>
              </a:solidFill>
              <a:latin typeface="Tinkoff Sans"/>
              <a:ea typeface="Tinkoff Sans"/>
              <a:cs typeface="Tinkoff Sans"/>
            </a:endParaRPr>
          </a:p>
          <a:p>
            <a:pPr marL="482137" indent="-482137">
              <a:buClrTx/>
              <a:buSzPct val="100000"/>
              <a:buFont typeface="Wingdings"/>
              <a:buChar char="§"/>
              <a:defRPr/>
            </a:pPr>
            <a:endParaRPr lang="en-US"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49968664" name="Номер слайда 1"/>
          <p:cNvSpPr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3" cy="426060"/>
          </a:xfrm>
        </p:spPr>
        <p:txBody>
          <a:bodyPr/>
          <a:lstStyle/>
          <a:p>
            <a:pPr>
              <a:defRPr/>
            </a:pPr>
            <a:fld id="{8FA47877-7F4B-5364-636A-5995067A4922}" type="slidenum">
              <a:rPr lang="ru-RU"/>
              <a:t/>
            </a:fld>
            <a:endParaRPr lang="ru-RU"/>
          </a:p>
        </p:txBody>
      </p:sp>
      <p:sp>
        <p:nvSpPr>
          <p:cNvPr id="46274473" name="Текст 17"/>
          <p:cNvSpPr txBox="1"/>
          <p:nvPr/>
        </p:nvSpPr>
        <p:spPr bwMode="auto">
          <a:xfrm>
            <a:off x="719136" y="562635"/>
            <a:ext cx="15824655" cy="91476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0" algn="l" defTabSz="411476">
              <a:lnSpc>
                <a:spcPct val="100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5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ru-RU" sz="60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Процесс загрузки ядра</a:t>
            </a:r>
            <a:endParaRPr/>
          </a:p>
        </p:txBody>
      </p:sp>
      <p:pic>
        <p:nvPicPr>
          <p:cNvPr id="1874624736" name="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 flipH="0" flipV="0">
            <a:off x="12459498" y="2182003"/>
            <a:ext cx="6670009" cy="6451322"/>
          </a:xfrm>
          <a:prstGeom prst="rect">
            <a:avLst/>
          </a:prstGeom>
        </p:spPr>
      </p:pic>
      <p:sp>
        <p:nvSpPr>
          <p:cNvPr id="706780057" name=""/>
          <p:cNvSpPr/>
          <p:nvPr/>
        </p:nvSpPr>
        <p:spPr bwMode="auto">
          <a:xfrm flipH="0" flipV="0">
            <a:off x="12338538" y="7619999"/>
            <a:ext cx="7002636" cy="1128889"/>
          </a:xfrm>
          <a:prstGeom prst="rect">
            <a:avLst/>
          </a:prstGeom>
          <a:noFill/>
          <a:ln w="76199" cap="flat">
            <a:solidFill>
              <a:srgbClr val="FF0000"/>
            </a:solidFill>
            <a:prstDash val="solid"/>
            <a:miter lim="800000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/>
          <a:p>
            <a:pPr>
              <a:defRPr/>
            </a:pPr>
            <a:endParaRPr/>
          </a:p>
        </p:txBody>
      </p:sp>
      <p:sp>
        <p:nvSpPr>
          <p:cNvPr id="1403128685" name="Уровень текста 1…"/>
          <p:cNvSpPr txBox="1"/>
          <p:nvPr/>
        </p:nvSpPr>
        <p:spPr bwMode="auto">
          <a:xfrm flipH="0" flipV="0">
            <a:off x="719136" y="2182003"/>
            <a:ext cx="10850193" cy="786999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en-US" sz="48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Выполнение программ</a:t>
            </a:r>
            <a:endParaRPr lang="en-US" sz="4800" b="1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 marL="482137" indent="-482137">
              <a:buClrTx/>
              <a:buSzPct val="100000"/>
              <a:buFont typeface="Wingdings"/>
              <a:buChar char="§"/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устанавливаются настройки в соответствии с выбранным ранее уровнем выполнения</a:t>
            </a:r>
            <a:endParaRPr lang="en-US"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 marL="482137" indent="-482137">
              <a:buClrTx/>
              <a:buSzPct val="100000"/>
              <a:buFont typeface="Wingdings"/>
              <a:buChar char="§"/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начинается загрузка различных служб</a:t>
            </a:r>
            <a:r>
              <a:rPr lang="en-US" sz="3600" b="0" i="0" u="none" strike="noStrike" cap="none" spc="0">
                <a:ln>
                  <a:noFill/>
                </a:ln>
                <a:solidFill>
                  <a:schemeClr val="accent5"/>
                </a:solidFill>
                <a:latin typeface="Tinkoff Sans"/>
                <a:ea typeface="Tinkoff Sans"/>
                <a:cs typeface="Tinkoff Sans"/>
              </a:rPr>
              <a:t> (</a:t>
            </a:r>
            <a:r>
              <a:rPr lang="en-US" sz="3600" b="0" i="0" u="none" strike="noStrike" cap="none" spc="0">
                <a:ln>
                  <a:noFill/>
                </a:ln>
                <a:solidFill>
                  <a:schemeClr val="accent5"/>
                </a:solidFill>
                <a:latin typeface="Tinkoff Sans"/>
                <a:ea typeface="Tinkoff Sans"/>
                <a:cs typeface="Tinkoff Sans"/>
              </a:rPr>
              <a:t>эти службы и называются программами уровня выполнения)</a:t>
            </a:r>
            <a:endParaRPr lang="en-US" sz="3600" b="0" i="0" u="none" strike="noStrike" cap="none" spc="0">
              <a:ln>
                <a:noFill/>
              </a:ln>
              <a:solidFill>
                <a:schemeClr val="accent5"/>
              </a:solidFill>
              <a:latin typeface="Tinkoff Sans"/>
              <a:ea typeface="Tinkoff Sans"/>
              <a:cs typeface="Tinkoff Sans"/>
            </a:endParaRPr>
          </a:p>
          <a:p>
            <a:pPr marL="482137" indent="-482137">
              <a:buClrTx/>
              <a:buSzPct val="100000"/>
              <a:buFont typeface="Wingdings"/>
              <a:buChar char="§"/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chemeClr val="accent5"/>
                </a:solidFill>
                <a:latin typeface="Tinkoff Sans"/>
                <a:ea typeface="Tinkoff Sans"/>
                <a:cs typeface="Tinkoff Sans"/>
              </a:rPr>
              <a:t>run level X – /etc/rc.d/rcX.d/</a:t>
            </a:r>
            <a:endParaRPr sz="3600" b="0" i="0" u="none" strike="noStrike" cap="none" spc="0">
              <a:ln>
                <a:noFill/>
              </a:ln>
              <a:solidFill>
                <a:schemeClr val="accent5"/>
              </a:solidFill>
              <a:latin typeface="Tinkoff Sans"/>
              <a:ea typeface="Tinkoff Sans"/>
              <a:cs typeface="Tinkoff Sans"/>
            </a:endParaRPr>
          </a:p>
          <a:p>
            <a:pPr>
              <a:defRPr/>
            </a:pPr>
            <a:endParaRPr lang="en-US" sz="3600" b="0" i="0" u="none" strike="noStrike" cap="none" spc="0">
              <a:ln>
                <a:noFill/>
              </a:ln>
              <a:solidFill>
                <a:schemeClr val="accent5"/>
              </a:solidFill>
              <a:latin typeface="Tinkoff Sans"/>
              <a:ea typeface="Tinkoff Sans"/>
              <a:cs typeface="Tinkoff Sans"/>
            </a:endParaRPr>
          </a:p>
          <a:p>
            <a:pPr marL="482137" indent="-482137">
              <a:buClrTx/>
              <a:buSzPct val="100000"/>
              <a:buFont typeface="Wingdings"/>
              <a:buChar char="§"/>
              <a:defRPr/>
            </a:pPr>
            <a:endParaRPr sz="3600" b="0" i="0" u="none" strike="noStrike" cap="none" spc="0">
              <a:ln>
                <a:noFill/>
              </a:ln>
              <a:solidFill>
                <a:schemeClr val="tx1"/>
              </a:solidFill>
              <a:latin typeface="Tinkoff Sans"/>
              <a:ea typeface="Tinkoff Sans"/>
              <a:cs typeface="Tinkoff Sans"/>
            </a:endParaRPr>
          </a:p>
          <a:p>
            <a:pPr marL="482137" indent="-482137">
              <a:buClrTx/>
              <a:buSzPct val="100000"/>
              <a:buFont typeface="Wingdings"/>
              <a:buChar char="§"/>
              <a:defRPr/>
            </a:pPr>
            <a:endParaRPr lang="en-US"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</p:txBody>
      </p:sp>
      <p:pic>
        <p:nvPicPr>
          <p:cNvPr id="632070103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12069761" y="778937"/>
            <a:ext cx="7271416" cy="56857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80133526" name="Номер слайда 1"/>
          <p:cNvSpPr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3" cy="426060"/>
          </a:xfrm>
        </p:spPr>
        <p:txBody>
          <a:bodyPr/>
          <a:lstStyle/>
          <a:p>
            <a:pPr>
              <a:defRPr/>
            </a:pPr>
            <a:fld id="{83FBD092-8C85-1908-87E6-586DCD118B60}" type="slidenum">
              <a:rPr lang="ru-RU"/>
              <a:t/>
            </a:fld>
            <a:endParaRPr lang="ru-RU"/>
          </a:p>
        </p:txBody>
      </p:sp>
      <p:sp>
        <p:nvSpPr>
          <p:cNvPr id="831111060" name="Текст 17"/>
          <p:cNvSpPr txBox="1"/>
          <p:nvPr/>
        </p:nvSpPr>
        <p:spPr bwMode="auto">
          <a:xfrm>
            <a:off x="719136" y="562635"/>
            <a:ext cx="15824655" cy="91476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0" algn="l" defTabSz="411476">
              <a:lnSpc>
                <a:spcPct val="100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5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ru-RU" sz="60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Процесс загрузки ядра</a:t>
            </a:r>
            <a:endParaRPr/>
          </a:p>
        </p:txBody>
      </p:sp>
      <p:pic>
        <p:nvPicPr>
          <p:cNvPr id="1727817075" name="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 flipH="0" flipV="0">
            <a:off x="12459498" y="2182003"/>
            <a:ext cx="6670009" cy="6451322"/>
          </a:xfrm>
          <a:prstGeom prst="rect">
            <a:avLst/>
          </a:prstGeom>
        </p:spPr>
      </p:pic>
      <p:sp>
        <p:nvSpPr>
          <p:cNvPr id="733659575" name="Уровень текста 1…"/>
          <p:cNvSpPr txBox="1"/>
          <p:nvPr/>
        </p:nvSpPr>
        <p:spPr bwMode="auto">
          <a:xfrm flipH="0" flipV="0">
            <a:off x="719136" y="5992003"/>
            <a:ext cx="10857392" cy="4493823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en-US" sz="7200" b="0" i="0" u="none" strike="noStrike" cap="none" spc="0">
                <a:ln>
                  <a:noFill/>
                </a:ln>
                <a:solidFill>
                  <a:schemeClr val="tx1"/>
                </a:solidFill>
                <a:latin typeface="Tinkoff Sans"/>
                <a:ea typeface="Tinkoff Sans"/>
                <a:cs typeface="Tinkoff Sans"/>
              </a:rPr>
              <a:t>...</a:t>
            </a:r>
            <a:endParaRPr sz="7200" b="0" i="0" u="none" strike="noStrike" cap="none" spc="0">
              <a:ln>
                <a:noFill/>
              </a:ln>
              <a:solidFill>
                <a:schemeClr val="tx1"/>
              </a:solidFill>
              <a:latin typeface="Tinkoff Sans"/>
              <a:ea typeface="Tinkoff Sans"/>
              <a:cs typeface="Tinkoff Sans"/>
            </a:endParaRPr>
          </a:p>
          <a:p>
            <a:pPr>
              <a:defRPr/>
            </a:pPr>
            <a:r>
              <a:rPr lang="en-US" sz="7200" b="0" i="0" u="none" strike="noStrike" cap="none" spc="0">
                <a:ln>
                  <a:noFill/>
                </a:ln>
                <a:solidFill>
                  <a:schemeClr val="tx1"/>
                </a:solidFill>
                <a:latin typeface="Tinkoff Sans"/>
                <a:ea typeface="Tinkoff Sans"/>
                <a:cs typeface="Tinkoff Sans"/>
              </a:rPr>
              <a:t>???</a:t>
            </a:r>
            <a:endParaRPr sz="7200" b="0" i="0" u="none" strike="noStrike" cap="none" spc="0">
              <a:ln>
                <a:noFill/>
              </a:ln>
              <a:solidFill>
                <a:schemeClr val="tx1"/>
              </a:solidFill>
              <a:latin typeface="Tinkoff Sans"/>
              <a:ea typeface="Tinkoff Sans"/>
              <a:cs typeface="Tinkoff Sans"/>
            </a:endParaRPr>
          </a:p>
          <a:p>
            <a:pPr>
              <a:defRPr/>
            </a:pPr>
            <a:r>
              <a:rPr lang="en-US" sz="7200" b="0" i="0" u="none" strike="noStrike" cap="none" spc="0">
                <a:ln>
                  <a:noFill/>
                </a:ln>
                <a:solidFill>
                  <a:schemeClr val="tx1"/>
                </a:solidFill>
                <a:latin typeface="Tinkoff Sans"/>
                <a:ea typeface="Tinkoff Sans"/>
                <a:cs typeface="Tinkoff Sans"/>
              </a:rPr>
              <a:t>PROFIT</a:t>
            </a:r>
            <a:endParaRPr sz="7200" b="0" i="0" u="none" strike="noStrike" cap="none" spc="0">
              <a:ln>
                <a:noFill/>
              </a:ln>
              <a:solidFill>
                <a:schemeClr val="tx1"/>
              </a:solidFill>
              <a:latin typeface="Tinkoff Sans"/>
              <a:ea typeface="Tinkoff Sans"/>
              <a:cs typeface="Tinkoff Sans"/>
            </a:endParaRPr>
          </a:p>
        </p:txBody>
      </p:sp>
      <p:pic>
        <p:nvPicPr>
          <p:cNvPr id="1012599445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2543612" y="2722428"/>
            <a:ext cx="9032916" cy="50810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51" name="Текст 22"/>
          <p:cNvSpPr txBox="1">
            <a:spLocks noGrp="1"/>
          </p:cNvSpPr>
          <p:nvPr>
            <p:ph type="body" sz="quarter" idx="1"/>
          </p:nvPr>
        </p:nvSpPr>
        <p:spPr bwMode="auto">
          <a:xfrm flipH="0" flipV="0">
            <a:off x="5536692" y="4504063"/>
            <a:ext cx="11451363" cy="2220584"/>
          </a:xfrm>
          <a:prstGeom prst="rect">
            <a:avLst/>
          </a:prstGeom>
        </p:spPr>
        <p:txBody>
          <a:bodyPr lIns="0" anchor="ctr" anchorCtr="0">
            <a:noAutofit/>
          </a:bodyPr>
          <a:lstStyle>
            <a:lvl1pPr>
              <a:defRPr sz="8000"/>
            </a:lvl1pPr>
          </a:lstStyle>
          <a:p>
            <a:pPr>
              <a:lnSpc>
                <a:spcPct val="100000"/>
              </a:lnSpc>
              <a:defRPr/>
            </a:pPr>
            <a:r>
              <a:rPr sz="7200" b="1">
                <a:latin typeface="Tinkoff Sans"/>
              </a:rPr>
              <a:t>ОС семейства Unix</a:t>
            </a:r>
            <a:endParaRPr sz="7200" b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9592585" name="Текст 22"/>
          <p:cNvSpPr txBox="1">
            <a:spLocks noGrp="1"/>
          </p:cNvSpPr>
          <p:nvPr>
            <p:ph type="body" sz="quarter" idx="1"/>
          </p:nvPr>
        </p:nvSpPr>
        <p:spPr bwMode="auto">
          <a:xfrm flipH="0" flipV="0">
            <a:off x="5536692" y="4504062"/>
            <a:ext cx="8734974" cy="2220583"/>
          </a:xfrm>
          <a:prstGeom prst="rect">
            <a:avLst/>
          </a:prstGeom>
        </p:spPr>
        <p:txBody>
          <a:bodyPr lIns="0" anchor="ctr" anchorCtr="0">
            <a:noAutofit/>
          </a:bodyPr>
          <a:lstStyle>
            <a:lvl1pPr>
              <a:defRPr sz="8000"/>
            </a:lvl1pPr>
          </a:lstStyle>
          <a:p>
            <a:pPr>
              <a:lnSpc>
                <a:spcPct val="100000"/>
              </a:lnSpc>
              <a:defRPr/>
            </a:pPr>
            <a:r>
              <a:rPr sz="7200" b="1">
                <a:latin typeface="Tinkoff Sans"/>
              </a:rPr>
              <a:t>Подсистема инициализации</a:t>
            </a:r>
            <a:endParaRPr sz="7200" b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33737673" name="Уровень текста 1…"/>
          <p:cNvSpPr txBox="1"/>
          <p:nvPr/>
        </p:nvSpPr>
        <p:spPr bwMode="auto">
          <a:xfrm flipH="0" flipV="0">
            <a:off x="719136" y="2182005"/>
            <a:ext cx="14064778" cy="7730799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en-US" sz="48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systemd </a:t>
            </a: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— подсистема инициализации и управления службами в Linux, фактически вытеснившая в 2010-е годы традиционную подсистему </a:t>
            </a:r>
            <a:r>
              <a:rPr lang="en-US" sz="48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init</a:t>
            </a: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. </a:t>
            </a:r>
            <a:endParaRPr lang="en-US"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chemeClr val="accent5"/>
                </a:solidFill>
                <a:latin typeface="Tinkoff Sans"/>
                <a:ea typeface="Tinkoff Sans"/>
                <a:cs typeface="Tinkoff Sans"/>
              </a:rPr>
              <a:t>Основная особенность — интенсивное распараллеливание запуска служб в процессе загрузки системы, что позволяет существенно ускорить запуск операционной системы. </a:t>
            </a:r>
            <a:endParaRPr sz="3600" b="0" i="0" u="none" strike="noStrike" cap="none" spc="0">
              <a:ln>
                <a:noFill/>
              </a:ln>
              <a:solidFill>
                <a:schemeClr val="accent5"/>
              </a:solidFill>
              <a:latin typeface="Tinkoff Sans"/>
              <a:ea typeface="Tinkoff Sans"/>
              <a:cs typeface="Tinkoff Sans"/>
            </a:endParaRPr>
          </a:p>
          <a:p>
            <a:pPr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chemeClr val="accent5"/>
                </a:solidFill>
                <a:latin typeface="Tinkoff Sans"/>
                <a:ea typeface="Tinkoff Sans"/>
                <a:cs typeface="Tinkoff Sans"/>
              </a:rPr>
              <a:t>Основная единица управления — модуль, одним из типов модулей являются «службы» — аналог демонов — наборы процессов, запускаемые и управляемые средствами подсистемы и изолируемые контрольными группами.</a:t>
            </a:r>
            <a:endParaRPr sz="3600" b="0" i="0" u="none" strike="noStrike" cap="none" spc="0">
              <a:ln>
                <a:noFill/>
              </a:ln>
              <a:solidFill>
                <a:schemeClr val="accent5"/>
              </a:solidFill>
              <a:latin typeface="Tinkoff Sans"/>
              <a:cs typeface="Tinkoff Sans"/>
            </a:endParaRPr>
          </a:p>
        </p:txBody>
      </p:sp>
      <p:sp>
        <p:nvSpPr>
          <p:cNvPr id="210531969" name="Номер слайда 1"/>
          <p:cNvSpPr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3" cy="426060"/>
          </a:xfrm>
        </p:spPr>
        <p:txBody>
          <a:bodyPr/>
          <a:lstStyle/>
          <a:p>
            <a:pPr>
              <a:defRPr/>
            </a:pPr>
            <a:fld id="{23AEFEB6-99CC-F572-329B-66D420EA7A3F}" type="slidenum">
              <a:rPr lang="ru-RU"/>
              <a:t/>
            </a:fld>
            <a:endParaRPr lang="ru-RU"/>
          </a:p>
        </p:txBody>
      </p:sp>
      <p:sp>
        <p:nvSpPr>
          <p:cNvPr id="738499656" name="Текст 17"/>
          <p:cNvSpPr txBox="1"/>
          <p:nvPr/>
        </p:nvSpPr>
        <p:spPr bwMode="auto">
          <a:xfrm>
            <a:off x="719136" y="562635"/>
            <a:ext cx="15876855" cy="91476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0" algn="l" defTabSz="411476">
              <a:lnSpc>
                <a:spcPct val="100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5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sz="6000" b="1"/>
              <a:t>systemd</a:t>
            </a:r>
            <a:endParaRPr sz="6000" b="1"/>
          </a:p>
        </p:txBody>
      </p:sp>
      <p:pic>
        <p:nvPicPr>
          <p:cNvPr id="381123052" name="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 flipH="0" flipV="0">
            <a:off x="15119395" y="1215273"/>
            <a:ext cx="4221782" cy="8884708"/>
          </a:xfrm>
          <a:prstGeom prst="rect">
            <a:avLst/>
          </a:prstGeom>
        </p:spPr>
      </p:pic>
      <p:pic>
        <p:nvPicPr>
          <p:cNvPr id="615517881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11854705" y="641256"/>
            <a:ext cx="2735181" cy="9779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30094476" name="Уровень текста 1…"/>
          <p:cNvSpPr txBox="1"/>
          <p:nvPr/>
        </p:nvSpPr>
        <p:spPr bwMode="auto">
          <a:xfrm flipH="0" flipV="0">
            <a:off x="719136" y="2182005"/>
            <a:ext cx="14161258" cy="6947514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3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1" marR="0" indent="-598626" algn="l" defTabSz="1509579">
              <a:lnSpc>
                <a:spcPct val="90000"/>
              </a:lnSpc>
              <a:spcBef>
                <a:spcPts val="1595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3" marR="0" indent="-598626" algn="l" defTabSz="1509579">
              <a:lnSpc>
                <a:spcPct val="90000"/>
              </a:lnSpc>
              <a:spcBef>
                <a:spcPts val="1595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4" marR="0" indent="-598626" algn="l" defTabSz="1509579">
              <a:lnSpc>
                <a:spcPct val="90000"/>
              </a:lnSpc>
              <a:spcBef>
                <a:spcPts val="1595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5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lnSpc>
                <a:spcPct val="100000"/>
              </a:lnSpc>
              <a:defRPr/>
            </a:pP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Ключевая функциональность:</a:t>
            </a:r>
            <a:endParaRPr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 marL="614310" indent="-614310">
              <a:lnSpc>
                <a:spcPct val="100000"/>
              </a:lnSpc>
              <a:buClrTx/>
              <a:buSzPct val="100000"/>
              <a:buFont typeface="Wingdings"/>
              <a:buChar char="§"/>
              <a:defRPr/>
            </a:pP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запуск служб при старте системы</a:t>
            </a:r>
            <a:endParaRPr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 marL="614310" indent="-614310">
              <a:lnSpc>
                <a:spcPct val="100000"/>
              </a:lnSpc>
              <a:buClrTx/>
              <a:buSzPct val="100000"/>
              <a:buFont typeface="Wingdings"/>
              <a:buChar char="§"/>
              <a:defRPr/>
            </a:pP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контроль состояния запущенных служб</a:t>
            </a:r>
            <a:endParaRPr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 marL="614310" indent="-614310">
              <a:lnSpc>
                <a:spcPct val="100000"/>
              </a:lnSpc>
              <a:buClrTx/>
              <a:buSzPct val="100000"/>
              <a:buFont typeface="Wingdings"/>
              <a:buChar char="§"/>
              <a:defRPr/>
            </a:pP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управление устройствами и сетью</a:t>
            </a:r>
            <a:endParaRPr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 marL="614310" indent="-614310">
              <a:lnSpc>
                <a:spcPct val="100000"/>
              </a:lnSpc>
              <a:buClrTx/>
              <a:buSzPct val="100000"/>
              <a:buFont typeface="Wingdings"/>
              <a:buChar char="§"/>
              <a:defRPr/>
            </a:pP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ведение журнала событий</a:t>
            </a:r>
            <a:endParaRPr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 marL="614310" indent="-614310">
              <a:lnSpc>
                <a:spcPct val="100000"/>
              </a:lnSpc>
              <a:buClrTx/>
              <a:buSzPct val="100000"/>
              <a:buFont typeface="Wingdings"/>
              <a:buChar char="§"/>
              <a:defRPr/>
            </a:pP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интерфейс для взаимодействия с ядром</a:t>
            </a:r>
            <a:endParaRPr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 marL="614310" indent="-614310">
              <a:lnSpc>
                <a:spcPct val="100000"/>
              </a:lnSpc>
              <a:buClrTx/>
              <a:buSzPct val="100000"/>
              <a:buFont typeface="Wingdings"/>
              <a:buChar char="§"/>
              <a:defRPr/>
            </a:pP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интерфейс для взаимодействия с пользователем</a:t>
            </a:r>
            <a:endParaRPr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</p:txBody>
      </p:sp>
      <p:sp>
        <p:nvSpPr>
          <p:cNvPr id="158652696" name="Номер слайда 1"/>
          <p:cNvSpPr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2" cy="426060"/>
          </a:xfrm>
        </p:spPr>
        <p:txBody>
          <a:bodyPr/>
          <a:lstStyle/>
          <a:p>
            <a:pPr>
              <a:defRPr/>
            </a:pPr>
            <a:fld id="{A38BAE4A-E3A7-2187-A604-AC34486A4503}" type="slidenum">
              <a:rPr lang="ru-RU"/>
              <a:t/>
            </a:fld>
            <a:endParaRPr lang="ru-RU"/>
          </a:p>
        </p:txBody>
      </p:sp>
      <p:sp>
        <p:nvSpPr>
          <p:cNvPr id="1553762690" name="Текст 17"/>
          <p:cNvSpPr txBox="1"/>
          <p:nvPr/>
        </p:nvSpPr>
        <p:spPr bwMode="auto">
          <a:xfrm>
            <a:off x="719136" y="562635"/>
            <a:ext cx="15876855" cy="91476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39" algn="l" defTabSz="411475">
              <a:lnSpc>
                <a:spcPct val="100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5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3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1" marR="0" indent="-598626" algn="l" defTabSz="1509579">
              <a:lnSpc>
                <a:spcPct val="90000"/>
              </a:lnSpc>
              <a:spcBef>
                <a:spcPts val="1595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3" marR="0" indent="-598626" algn="l" defTabSz="1509579">
              <a:lnSpc>
                <a:spcPct val="90000"/>
              </a:lnSpc>
              <a:spcBef>
                <a:spcPts val="1595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4" marR="0" indent="-598626" algn="l" defTabSz="1509579">
              <a:lnSpc>
                <a:spcPct val="90000"/>
              </a:lnSpc>
              <a:spcBef>
                <a:spcPts val="1595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5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sz="6000" b="1"/>
              <a:t>systemd</a:t>
            </a:r>
            <a:endParaRPr sz="6000" b="1"/>
          </a:p>
        </p:txBody>
      </p:sp>
      <p:pic>
        <p:nvPicPr>
          <p:cNvPr id="1786542846" name="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 flipH="0" flipV="0">
            <a:off x="15119394" y="1215272"/>
            <a:ext cx="4221781" cy="8884707"/>
          </a:xfrm>
          <a:prstGeom prst="rect">
            <a:avLst/>
          </a:prstGeom>
        </p:spPr>
      </p:pic>
      <p:pic>
        <p:nvPicPr>
          <p:cNvPr id="497816526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11854704" y="641255"/>
            <a:ext cx="2735181" cy="97799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21002347" name="Текст 22"/>
          <p:cNvSpPr txBox="1">
            <a:spLocks noGrp="1"/>
          </p:cNvSpPr>
          <p:nvPr>
            <p:ph type="body" sz="quarter" idx="1"/>
          </p:nvPr>
        </p:nvSpPr>
        <p:spPr bwMode="auto">
          <a:xfrm flipH="0" flipV="0">
            <a:off x="5536692" y="4504062"/>
            <a:ext cx="8734973" cy="2220583"/>
          </a:xfrm>
          <a:prstGeom prst="rect">
            <a:avLst/>
          </a:prstGeom>
        </p:spPr>
        <p:txBody>
          <a:bodyPr lIns="0" anchor="ctr" anchorCtr="0">
            <a:noAutofit/>
          </a:bodyPr>
          <a:lstStyle>
            <a:lvl1pPr>
              <a:defRPr sz="8000"/>
            </a:lvl1pPr>
          </a:lstStyle>
          <a:p>
            <a:pPr>
              <a:lnSpc>
                <a:spcPct val="100000"/>
              </a:lnSpc>
              <a:defRPr/>
            </a:pPr>
            <a:r>
              <a:rPr sz="7200" b="1">
                <a:latin typeface="Tinkoff Sans"/>
              </a:rPr>
              <a:t>Популярные пакеты, утилиты и сервисы</a:t>
            </a:r>
            <a:endParaRPr sz="7200" b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81167835" name="Уровень текста 1…"/>
          <p:cNvSpPr txBox="1"/>
          <p:nvPr/>
        </p:nvSpPr>
        <p:spPr bwMode="auto">
          <a:xfrm flipH="0" flipV="0">
            <a:off x="719135" y="2182004"/>
            <a:ext cx="17154828" cy="6651552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en-US" sz="48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SSH </a:t>
            </a: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(англ. Secure Shell) — сетевой протокол прикладного уровня, позволяющий производить удаленное управление операционной системой и туннелирование TCP-соединений.</a:t>
            </a:r>
            <a:endParaRPr lang="en-US"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>
              <a:defRPr/>
            </a:pP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По умолчанию, использует порт 22.</a:t>
            </a:r>
            <a:endParaRPr lang="en-US"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>
              <a:defRPr/>
            </a:pP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Сервер </a:t>
            </a:r>
            <a:r>
              <a:rPr lang="en-US" sz="48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OpenSSH </a:t>
            </a: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может быть установлен на большинство дистрибутивов Linux и настроен для подключения удаленных пользователей к физическим и виртуальным машинам.</a:t>
            </a:r>
            <a:endParaRPr lang="en-US"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</p:txBody>
      </p:sp>
      <p:sp>
        <p:nvSpPr>
          <p:cNvPr id="1977413383" name="Номер слайда 1"/>
          <p:cNvSpPr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3" cy="426060"/>
          </a:xfrm>
        </p:spPr>
        <p:txBody>
          <a:bodyPr/>
          <a:lstStyle/>
          <a:p>
            <a:pPr>
              <a:defRPr/>
            </a:pPr>
            <a:fld id="{28FD4A45-494E-E886-6133-00592C072B9C}" type="slidenum">
              <a:rPr lang="ru-RU"/>
              <a:t/>
            </a:fld>
            <a:endParaRPr lang="ru-RU"/>
          </a:p>
        </p:txBody>
      </p:sp>
      <p:sp>
        <p:nvSpPr>
          <p:cNvPr id="1545938930" name="Текст 17"/>
          <p:cNvSpPr txBox="1"/>
          <p:nvPr/>
        </p:nvSpPr>
        <p:spPr bwMode="auto">
          <a:xfrm>
            <a:off x="719136" y="562635"/>
            <a:ext cx="15863535" cy="91476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0" algn="l" defTabSz="411476">
              <a:lnSpc>
                <a:spcPct val="100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5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sz="6000" b="1"/>
              <a:t>SSH-сервер</a:t>
            </a:r>
            <a:endParaRPr sz="6000" b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55366774" name="Уровень текста 1…"/>
          <p:cNvSpPr txBox="1"/>
          <p:nvPr/>
        </p:nvSpPr>
        <p:spPr bwMode="auto">
          <a:xfrm flipH="0" flipV="0">
            <a:off x="719136" y="2182005"/>
            <a:ext cx="18264273" cy="7565419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en-US" sz="48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Веб-сервер</a:t>
            </a: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 — сервер, принимающий HTTP-запросы от клиентов, обычно веб-браузеров, и выдающий им ответы, как правило, вместе с HTML-страницей, изображением, файлом или иным медиа-потоком.</a:t>
            </a:r>
            <a:endParaRPr lang="en-US"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>
              <a:defRPr/>
            </a:pPr>
            <a:endParaRPr sz="22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>
              <a:defRPr/>
            </a:pP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Известные веб-серверы:</a:t>
            </a:r>
            <a:endParaRPr lang="en-US"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 marL="614310" indent="-614310">
              <a:lnSpc>
                <a:spcPct val="100000"/>
              </a:lnSpc>
              <a:buClrTx/>
              <a:buSzPct val="100000"/>
              <a:buFont typeface="Arial"/>
              <a:buChar char="–"/>
              <a:defRPr/>
            </a:pP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Apache</a:t>
            </a:r>
            <a:endParaRPr lang="en-US"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 marL="614310" indent="-614310">
              <a:lnSpc>
                <a:spcPct val="100000"/>
              </a:lnSpc>
              <a:buClrTx/>
              <a:buSzPct val="100000"/>
              <a:buFont typeface="Arial"/>
              <a:buChar char="–"/>
              <a:defRPr/>
            </a:pP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NGINX</a:t>
            </a:r>
            <a:endParaRPr lang="en-US"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 marL="614310" indent="-614310">
              <a:lnSpc>
                <a:spcPct val="100000"/>
              </a:lnSpc>
              <a:buClrTx/>
              <a:buSzPct val="100000"/>
              <a:buFont typeface="Arial"/>
              <a:buChar char="–"/>
              <a:defRPr/>
            </a:pP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IIS</a:t>
            </a:r>
            <a:endParaRPr lang="en-US"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</p:txBody>
      </p:sp>
      <p:sp>
        <p:nvSpPr>
          <p:cNvPr id="435996812" name="Номер слайда 1"/>
          <p:cNvSpPr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3" cy="426060"/>
          </a:xfrm>
        </p:spPr>
        <p:txBody>
          <a:bodyPr/>
          <a:lstStyle/>
          <a:p>
            <a:pPr>
              <a:defRPr/>
            </a:pPr>
            <a:fld id="{144BC6F2-F58F-42AD-315A-981EE0EFB348}" type="slidenum">
              <a:rPr lang="ru-RU"/>
              <a:t/>
            </a:fld>
            <a:endParaRPr lang="ru-RU"/>
          </a:p>
        </p:txBody>
      </p:sp>
      <p:sp>
        <p:nvSpPr>
          <p:cNvPr id="1846500880" name="Текст 17"/>
          <p:cNvSpPr txBox="1"/>
          <p:nvPr/>
        </p:nvSpPr>
        <p:spPr bwMode="auto">
          <a:xfrm>
            <a:off x="719136" y="562635"/>
            <a:ext cx="15868215" cy="91476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0" algn="l" defTabSz="411476">
              <a:lnSpc>
                <a:spcPct val="100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5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sz="6000" b="1"/>
              <a:t>Веб-сервер</a:t>
            </a:r>
            <a:endParaRPr sz="6000" b="1"/>
          </a:p>
        </p:txBody>
      </p:sp>
      <p:pic>
        <p:nvPicPr>
          <p:cNvPr id="1693663149" name="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 flipH="0" flipV="0">
            <a:off x="12218120" y="6419102"/>
            <a:ext cx="5093063" cy="1941730"/>
          </a:xfrm>
          <a:prstGeom prst="rect">
            <a:avLst/>
          </a:prstGeom>
        </p:spPr>
      </p:pic>
      <p:pic>
        <p:nvPicPr>
          <p:cNvPr id="1364133846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6757499" y="8537511"/>
            <a:ext cx="7829155" cy="1995517"/>
          </a:xfrm>
          <a:prstGeom prst="rect">
            <a:avLst/>
          </a:prstGeom>
        </p:spPr>
      </p:pic>
      <p:pic>
        <p:nvPicPr>
          <p:cNvPr id="1927476259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14816666" y="8464704"/>
            <a:ext cx="3847083" cy="20683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73079458" name="Уровень текста 1…"/>
          <p:cNvSpPr txBox="1"/>
          <p:nvPr/>
        </p:nvSpPr>
        <p:spPr bwMode="auto">
          <a:xfrm flipH="0" flipV="0">
            <a:off x="719136" y="2182004"/>
            <a:ext cx="17829788" cy="735716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en-US" sz="48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Почтовый сервер</a:t>
            </a: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 — это сервер, предназначенный для отправки, получения, хранения и обработки электронной почты.</a:t>
            </a:r>
            <a:endParaRPr lang="en-US"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>
              <a:defRPr/>
            </a:pP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К п</a:t>
            </a: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опулярным открытым серверам относятся Postfix и Sendmail.</a:t>
            </a:r>
            <a:endParaRPr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>
              <a:defRPr/>
            </a:pPr>
            <a:endParaRPr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Почтовые серверы используют протоколы:</a:t>
            </a:r>
            <a:endParaRPr lang="en-US"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 marL="614310" indent="-614310">
              <a:lnSpc>
                <a:spcPct val="100000"/>
              </a:lnSpc>
              <a:buClrTx/>
              <a:buSzPct val="100000"/>
              <a:buFont typeface="Arial"/>
              <a:buChar char="–"/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SMTP </a:t>
            </a: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(Simple Mail Transfer Protocol) </a:t>
            </a: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— отправка писем (порты 25, 587)</a:t>
            </a:r>
            <a:endParaRPr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 marL="614310" indent="-614310">
              <a:lnSpc>
                <a:spcPct val="100000"/>
              </a:lnSpc>
              <a:buClrTx/>
              <a:buSzPct val="100000"/>
              <a:buFont typeface="Arial"/>
              <a:buChar char="–"/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IMAP </a:t>
            </a: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(Internet Message Access Protocol) </a:t>
            </a: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— синхронизация почты (порты 143 и 993)</a:t>
            </a:r>
            <a:endParaRPr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 marL="614310" indent="-614310">
              <a:lnSpc>
                <a:spcPct val="100000"/>
              </a:lnSpc>
              <a:buClrTx/>
              <a:buSzPct val="100000"/>
              <a:buFont typeface="Arial"/>
              <a:buChar char="–"/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и POP3</a:t>
            </a: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 (Post Office Protocol v3)</a:t>
            </a: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 — загрузка писем с сервера (порты 110 и 995)</a:t>
            </a:r>
            <a:endParaRPr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</p:txBody>
      </p:sp>
      <p:sp>
        <p:nvSpPr>
          <p:cNvPr id="1164422744" name="Номер слайда 1"/>
          <p:cNvSpPr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3" cy="426060"/>
          </a:xfrm>
        </p:spPr>
        <p:txBody>
          <a:bodyPr/>
          <a:lstStyle/>
          <a:p>
            <a:pPr>
              <a:defRPr/>
            </a:pPr>
            <a:fld id="{C60E16ED-4086-5A24-68A2-CC44840504F7}" type="slidenum">
              <a:rPr lang="ru-RU"/>
              <a:t/>
            </a:fld>
            <a:endParaRPr lang="ru-RU"/>
          </a:p>
        </p:txBody>
      </p:sp>
      <p:sp>
        <p:nvSpPr>
          <p:cNvPr id="1487811742" name="Текст 17"/>
          <p:cNvSpPr txBox="1"/>
          <p:nvPr/>
        </p:nvSpPr>
        <p:spPr bwMode="auto">
          <a:xfrm>
            <a:off x="719136" y="562635"/>
            <a:ext cx="15877935" cy="91476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0" algn="l" defTabSz="411476">
              <a:lnSpc>
                <a:spcPct val="100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5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sz="6000" b="1"/>
              <a:t>Почтовый сервер</a:t>
            </a:r>
            <a:endParaRPr sz="6000" b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90453846" name="Уровень текста 1…"/>
          <p:cNvSpPr txBox="1"/>
          <p:nvPr/>
        </p:nvSpPr>
        <p:spPr bwMode="auto">
          <a:xfrm flipH="0" flipV="0">
            <a:off x="719135" y="2182004"/>
            <a:ext cx="17899982" cy="765343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en-US" sz="48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Файловый сервер</a:t>
            </a: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 — это сервер, предназначенный для хранения, управления и обмена файлами в сети.</a:t>
            </a:r>
            <a:endParaRPr lang="en-US"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>
              <a:defRPr/>
            </a:pP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Примеры файловых серверов: Samba, Nextcloud, FreeNAS, Ceph.</a:t>
            </a:r>
            <a:endParaRPr lang="en-US"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>
              <a:defRPr/>
            </a:pPr>
            <a:endParaRPr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Файловые серверы используют протоколы:</a:t>
            </a:r>
            <a:endParaRPr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 marL="614310" indent="-614310">
              <a:buClrTx/>
              <a:buSzPct val="100000"/>
              <a:buFont typeface="Arial"/>
              <a:buChar char="–"/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SFTP (Secure File Transfer Protocol)</a:t>
            </a: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 — протокол передачи файлов поверх SSH (порт 22)</a:t>
            </a:r>
            <a:endParaRPr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  <a:p>
            <a:pPr marL="614310" indent="-614310">
              <a:buClrTx/>
              <a:buSzPct val="100000"/>
              <a:buFont typeface="Arial"/>
              <a:buChar char="–"/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NFS (Network File System) — протокол работы с файлами через сеть (порт 2049)</a:t>
            </a:r>
            <a:endParaRPr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 marL="614310" indent="-614310">
              <a:buClrTx/>
              <a:buSzPct val="100000"/>
              <a:buFont typeface="Arial"/>
              <a:buChar char="–"/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SMB (Server Message Block) — файловый протокол в ОС Windows (порты 139, 445)</a:t>
            </a:r>
            <a:endParaRPr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</p:txBody>
      </p:sp>
      <p:sp>
        <p:nvSpPr>
          <p:cNvPr id="642997962" name="Номер слайда 1"/>
          <p:cNvSpPr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3" cy="426060"/>
          </a:xfrm>
        </p:spPr>
        <p:txBody>
          <a:bodyPr/>
          <a:lstStyle/>
          <a:p>
            <a:pPr>
              <a:defRPr/>
            </a:pPr>
            <a:fld id="{193F93FA-5EDC-B77E-64C9-3C8E720552E6}" type="slidenum">
              <a:rPr lang="ru-RU"/>
              <a:t/>
            </a:fld>
            <a:endParaRPr lang="ru-RU"/>
          </a:p>
        </p:txBody>
      </p:sp>
      <p:sp>
        <p:nvSpPr>
          <p:cNvPr id="1180699574" name="Текст 17"/>
          <p:cNvSpPr txBox="1"/>
          <p:nvPr/>
        </p:nvSpPr>
        <p:spPr bwMode="auto">
          <a:xfrm>
            <a:off x="719136" y="562635"/>
            <a:ext cx="15881175" cy="91476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0" algn="l" defTabSz="411476">
              <a:lnSpc>
                <a:spcPct val="100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5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sz="6000" b="1"/>
              <a:t>Файловый сервер</a:t>
            </a:r>
            <a:endParaRPr sz="6000" b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08600687" name="Уровень текста 1…"/>
          <p:cNvSpPr txBox="1"/>
          <p:nvPr/>
        </p:nvSpPr>
        <p:spPr bwMode="auto">
          <a:xfrm flipH="0" flipV="0">
            <a:off x="719136" y="2182004"/>
            <a:ext cx="18244116" cy="6485817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en-US" sz="48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Сервер баз данных</a:t>
            </a: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 — это специализированный сервер, предназначенный для хранения, управления и обработки данных в БД.</a:t>
            </a:r>
            <a:endParaRPr lang="en-US"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>
              <a:defRPr/>
            </a:pPr>
            <a:endParaRPr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Примеры:</a:t>
            </a:r>
            <a:endParaRPr lang="en-US"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 marL="614310" indent="-614310">
              <a:buClrTx/>
              <a:buSzPct val="100000"/>
              <a:buFont typeface="Arial"/>
              <a:buChar char="–"/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РСУБД — MySQL, PostgreSQL, MS SQL, Oracle</a:t>
            </a:r>
            <a:endParaRPr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 marL="614310" indent="-614310">
              <a:buClrTx/>
              <a:buSzPct val="100000"/>
              <a:buFont typeface="Arial"/>
              <a:buChar char="–"/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NoSQL — MongoDB, Cassandra, Redis, Clickhouse</a:t>
            </a:r>
            <a:endParaRPr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 marL="614310" indent="-614310">
              <a:buClrTx/>
              <a:buSzPct val="100000"/>
              <a:buFont typeface="Arial"/>
              <a:buChar char="–"/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Облачные БД — Amazon RDS, Google Cloud SQL</a:t>
            </a:r>
            <a:endParaRPr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</p:txBody>
      </p:sp>
      <p:sp>
        <p:nvSpPr>
          <p:cNvPr id="1732308830" name="Номер слайда 1"/>
          <p:cNvSpPr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3" cy="426060"/>
          </a:xfrm>
        </p:spPr>
        <p:txBody>
          <a:bodyPr/>
          <a:lstStyle/>
          <a:p>
            <a:pPr>
              <a:defRPr/>
            </a:pPr>
            <a:fld id="{EA24EAD9-8545-2EB3-FB7D-6DC7A289E855}" type="slidenum">
              <a:rPr lang="ru-RU"/>
              <a:t/>
            </a:fld>
            <a:endParaRPr lang="ru-RU"/>
          </a:p>
        </p:txBody>
      </p:sp>
      <p:sp>
        <p:nvSpPr>
          <p:cNvPr id="1631649107" name="Текст 17"/>
          <p:cNvSpPr txBox="1"/>
          <p:nvPr/>
        </p:nvSpPr>
        <p:spPr bwMode="auto">
          <a:xfrm>
            <a:off x="719136" y="562635"/>
            <a:ext cx="15885135" cy="91476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0" algn="l" defTabSz="411476">
              <a:lnSpc>
                <a:spcPct val="100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5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sz="6000" b="1"/>
              <a:t>Сервер</a:t>
            </a:r>
            <a:r>
              <a:rPr sz="6000" b="1"/>
              <a:t> баз данных</a:t>
            </a:r>
            <a:endParaRPr sz="6000" b="1"/>
          </a:p>
        </p:txBody>
      </p:sp>
      <p:pic>
        <p:nvPicPr>
          <p:cNvPr id="166399594" name="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 flipH="0" flipV="0">
            <a:off x="16871342" y="5784352"/>
            <a:ext cx="2066281" cy="2130788"/>
          </a:xfrm>
          <a:prstGeom prst="rect">
            <a:avLst/>
          </a:prstGeom>
        </p:spPr>
      </p:pic>
      <p:pic>
        <p:nvPicPr>
          <p:cNvPr id="1964413467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15665138" y="8470321"/>
            <a:ext cx="2412406" cy="2412406"/>
          </a:xfrm>
          <a:prstGeom prst="rect">
            <a:avLst/>
          </a:prstGeom>
        </p:spPr>
      </p:pic>
      <p:pic>
        <p:nvPicPr>
          <p:cNvPr id="877387829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9888728" y="5427934"/>
            <a:ext cx="4118355" cy="2843625"/>
          </a:xfrm>
          <a:prstGeom prst="rect">
            <a:avLst/>
          </a:prstGeom>
        </p:spPr>
      </p:pic>
      <p:pic>
        <p:nvPicPr>
          <p:cNvPr id="573118660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 flipH="0" flipV="0">
            <a:off x="11105811" y="8238171"/>
            <a:ext cx="3499839" cy="2188099"/>
          </a:xfrm>
          <a:prstGeom prst="rect">
            <a:avLst/>
          </a:prstGeom>
        </p:spPr>
      </p:pic>
      <p:pic>
        <p:nvPicPr>
          <p:cNvPr id="311209448" name="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 flipH="0" flipV="0">
            <a:off x="13799548" y="5711205"/>
            <a:ext cx="2355357" cy="235535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30497186" name="Уровень текста 1…"/>
          <p:cNvSpPr txBox="1"/>
          <p:nvPr/>
        </p:nvSpPr>
        <p:spPr bwMode="auto">
          <a:xfrm flipH="0" flipV="0">
            <a:off x="719136" y="2182004"/>
            <a:ext cx="18509420" cy="7708294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en-US" sz="48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VPN-сервер</a:t>
            </a: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 (Virtual Private Network) — это сервер, который предоставляет пользователям возможность безопасного подключения к интернету или частной сети через зашифрованный туннель</a:t>
            </a: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.</a:t>
            </a:r>
            <a:endParaRPr lang="en-US"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>
              <a:lnSpc>
                <a:spcPct val="100000"/>
              </a:lnSpc>
              <a:defRPr/>
            </a:pPr>
            <a:endParaRPr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>
              <a:lnSpc>
                <a:spcPct val="100000"/>
              </a:lnSpc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Популярные протоколы и сервисы:</a:t>
            </a:r>
            <a:endParaRPr lang="en-US"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 marL="614310" indent="-614310">
              <a:lnSpc>
                <a:spcPct val="100000"/>
              </a:lnSpc>
              <a:buClrTx/>
              <a:buSzPct val="100000"/>
              <a:buFont typeface="Arial"/>
              <a:buChar char="–"/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OpenVPN</a:t>
            </a:r>
            <a:endParaRPr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 marL="614310" indent="-614310">
              <a:lnSpc>
                <a:spcPct val="100000"/>
              </a:lnSpc>
              <a:buClrTx/>
              <a:buSzPct val="100000"/>
              <a:buFont typeface="Arial"/>
              <a:buChar char="–"/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WireGuard</a:t>
            </a:r>
            <a:endParaRPr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 marL="614310" indent="-614310">
              <a:lnSpc>
                <a:spcPct val="100000"/>
              </a:lnSpc>
              <a:buClrTx/>
              <a:buSzPct val="100000"/>
              <a:buFont typeface="Arial"/>
              <a:buChar char="–"/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IPsec</a:t>
            </a:r>
            <a:endParaRPr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 marL="614310" indent="-614310">
              <a:lnSpc>
                <a:spcPct val="100000"/>
              </a:lnSpc>
              <a:buClrTx/>
              <a:buSzPct val="100000"/>
              <a:buFont typeface="Arial"/>
              <a:buChar char="–"/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PPTP/SSTP</a:t>
            </a:r>
            <a:endParaRPr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</p:txBody>
      </p:sp>
      <p:sp>
        <p:nvSpPr>
          <p:cNvPr id="2080515362" name="Номер слайда 1"/>
          <p:cNvSpPr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3" cy="426060"/>
          </a:xfrm>
        </p:spPr>
        <p:txBody>
          <a:bodyPr/>
          <a:lstStyle/>
          <a:p>
            <a:pPr>
              <a:defRPr/>
            </a:pPr>
            <a:fld id="{6B0DFD14-6A52-5C27-0314-7944D985BD7B}" type="slidenum">
              <a:rPr lang="ru-RU"/>
              <a:t/>
            </a:fld>
            <a:endParaRPr lang="ru-RU"/>
          </a:p>
        </p:txBody>
      </p:sp>
      <p:sp>
        <p:nvSpPr>
          <p:cNvPr id="1991342941" name="Текст 17"/>
          <p:cNvSpPr txBox="1"/>
          <p:nvPr/>
        </p:nvSpPr>
        <p:spPr bwMode="auto">
          <a:xfrm>
            <a:off x="719136" y="562635"/>
            <a:ext cx="15889815" cy="91476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0" algn="l" defTabSz="411476">
              <a:lnSpc>
                <a:spcPct val="100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5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sz="6000" b="1"/>
              <a:t>VPN-сервер</a:t>
            </a:r>
            <a:endParaRPr sz="6000" b="1"/>
          </a:p>
        </p:txBody>
      </p:sp>
      <p:pic>
        <p:nvPicPr>
          <p:cNvPr id="146100140" name="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 flipH="0" flipV="0">
            <a:off x="10532221" y="5432073"/>
            <a:ext cx="7338574" cy="519051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47668692" name="Уровень текста 1…"/>
          <p:cNvSpPr txBox="1"/>
          <p:nvPr/>
        </p:nvSpPr>
        <p:spPr bwMode="auto">
          <a:xfrm flipH="0" flipV="0">
            <a:off x="719136" y="2182004"/>
            <a:ext cx="13465414" cy="3757807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81">
              <a:lnSpc>
                <a:spcPct val="118000"/>
              </a:lnSpc>
              <a:spcBef>
                <a:spcPts val="2399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2" algn="l" defTabSz="1509581">
              <a:lnSpc>
                <a:spcPct val="118000"/>
              </a:lnSpc>
              <a:spcBef>
                <a:spcPts val="2399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6" algn="l" defTabSz="1509581">
              <a:lnSpc>
                <a:spcPct val="118000"/>
              </a:lnSpc>
              <a:spcBef>
                <a:spcPts val="2399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81">
              <a:lnSpc>
                <a:spcPct val="118000"/>
              </a:lnSpc>
              <a:spcBef>
                <a:spcPts val="2399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7" algn="l" defTabSz="1509581">
              <a:lnSpc>
                <a:spcPct val="118000"/>
              </a:lnSpc>
              <a:spcBef>
                <a:spcPts val="2399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4" marR="0" indent="-598627" algn="l" defTabSz="1509581">
              <a:lnSpc>
                <a:spcPct val="90000"/>
              </a:lnSpc>
              <a:spcBef>
                <a:spcPts val="1599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6" marR="0" indent="-598627" algn="l" defTabSz="1509581">
              <a:lnSpc>
                <a:spcPct val="90000"/>
              </a:lnSpc>
              <a:spcBef>
                <a:spcPts val="1599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7" marR="0" indent="-598627" algn="l" defTabSz="1509581">
              <a:lnSpc>
                <a:spcPct val="90000"/>
              </a:lnSpc>
              <a:spcBef>
                <a:spcPts val="1599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81">
              <a:lnSpc>
                <a:spcPct val="90000"/>
              </a:lnSpc>
              <a:spcBef>
                <a:spcPts val="1599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en-US" sz="48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Unix </a:t>
            </a: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— семейство переносимых, многозадачных и многопользовательских операционных систем. </a:t>
            </a:r>
            <a:endParaRPr lang="en-US"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>
              <a:defRPr/>
            </a:pP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Основаны на идеях проекта AT&amp;T Unix, разработанного в 1970-х Bell Labs.</a:t>
            </a:r>
            <a:endParaRPr lang="en-US"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</p:txBody>
      </p:sp>
      <p:sp>
        <p:nvSpPr>
          <p:cNvPr id="1443753879" name="Номер слайда 1"/>
          <p:cNvSpPr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5" cy="426061"/>
          </a:xfrm>
        </p:spPr>
        <p:txBody>
          <a:bodyPr/>
          <a:lstStyle/>
          <a:p>
            <a:pPr>
              <a:defRPr/>
            </a:pPr>
            <a:fld id="{3C9FE969-D23D-0CCA-2BFB-368F1D5A5E9D}" type="slidenum">
              <a:rPr lang="ru-RU"/>
              <a:t/>
            </a:fld>
            <a:endParaRPr lang="ru-RU"/>
          </a:p>
        </p:txBody>
      </p:sp>
      <p:sp>
        <p:nvSpPr>
          <p:cNvPr id="116754906" name="Текст 17"/>
          <p:cNvSpPr txBox="1"/>
          <p:nvPr/>
        </p:nvSpPr>
        <p:spPr bwMode="auto">
          <a:xfrm>
            <a:off x="719136" y="562635"/>
            <a:ext cx="15786856" cy="91476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2" algn="l" defTabSz="411478">
              <a:lnSpc>
                <a:spcPct val="100000"/>
              </a:lnSpc>
              <a:spcBef>
                <a:spcPts val="2399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5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2" algn="l" defTabSz="1509581">
              <a:lnSpc>
                <a:spcPct val="118000"/>
              </a:lnSpc>
              <a:spcBef>
                <a:spcPts val="2399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6" algn="l" defTabSz="1509581">
              <a:lnSpc>
                <a:spcPct val="118000"/>
              </a:lnSpc>
              <a:spcBef>
                <a:spcPts val="2399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81">
              <a:lnSpc>
                <a:spcPct val="118000"/>
              </a:lnSpc>
              <a:spcBef>
                <a:spcPts val="2399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7" algn="l" defTabSz="1509581">
              <a:lnSpc>
                <a:spcPct val="118000"/>
              </a:lnSpc>
              <a:spcBef>
                <a:spcPts val="2399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4" marR="0" indent="-598627" algn="l" defTabSz="1509581">
              <a:lnSpc>
                <a:spcPct val="90000"/>
              </a:lnSpc>
              <a:spcBef>
                <a:spcPts val="1599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6" marR="0" indent="-598627" algn="l" defTabSz="1509581">
              <a:lnSpc>
                <a:spcPct val="90000"/>
              </a:lnSpc>
              <a:spcBef>
                <a:spcPts val="1599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7" marR="0" indent="-598627" algn="l" defTabSz="1509581">
              <a:lnSpc>
                <a:spcPct val="90000"/>
              </a:lnSpc>
              <a:spcBef>
                <a:spcPts val="1599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81">
              <a:lnSpc>
                <a:spcPct val="90000"/>
              </a:lnSpc>
              <a:spcBef>
                <a:spcPts val="1599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ru-RU" sz="6000" b="1">
                <a:latin typeface="Tinkoff Sans"/>
              </a:rPr>
              <a:t>Unix</a:t>
            </a:r>
            <a:endParaRPr/>
          </a:p>
        </p:txBody>
      </p:sp>
      <p:pic>
        <p:nvPicPr>
          <p:cNvPr id="333350087" name="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11490433" y="8625416"/>
            <a:ext cx="6781799" cy="1419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60578312" name="Уровень текста 1…"/>
          <p:cNvSpPr txBox="1"/>
          <p:nvPr/>
        </p:nvSpPr>
        <p:spPr bwMode="auto">
          <a:xfrm flipH="0" flipV="0">
            <a:off x="719136" y="2182005"/>
            <a:ext cx="16622417" cy="6740173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en-US" sz="48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DHCP-сервер</a:t>
            </a: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 (Dynamic Host Configuration Protocol) — это сервер, который автоматически назначает IP-адреса и другие сетевые параметры устройствам (клиентам) в сети. </a:t>
            </a:r>
            <a:endParaRPr lang="en-US"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>
              <a:defRPr/>
            </a:pPr>
            <a:endParaRPr lang="en-US"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В большинстве современных Linux-дистрибутивов (например, Ubuntu, Fedora) используется </a:t>
            </a:r>
            <a:r>
              <a:rPr lang="en-US" sz="36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NetworkManager</a:t>
            </a: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, который автоматически управляет подключением к сети, включая поддержку DHCP.</a:t>
            </a:r>
            <a:endParaRPr lang="en-US"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Также в дистрибутивах на базе Debian часто встречается </a:t>
            </a:r>
            <a:r>
              <a:rPr lang="en-US" sz="36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dhcpcd</a:t>
            </a: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.</a:t>
            </a:r>
            <a:endParaRPr lang="en-US"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</p:txBody>
      </p:sp>
      <p:sp>
        <p:nvSpPr>
          <p:cNvPr id="62762908" name="Номер слайда 1"/>
          <p:cNvSpPr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3" cy="426060"/>
          </a:xfrm>
        </p:spPr>
        <p:txBody>
          <a:bodyPr/>
          <a:lstStyle/>
          <a:p>
            <a:pPr>
              <a:defRPr/>
            </a:pPr>
            <a:fld id="{41F347E1-7D5C-AD80-2A67-FB2F8503DC1C}" type="slidenum">
              <a:rPr lang="ru-RU"/>
              <a:t/>
            </a:fld>
            <a:endParaRPr lang="ru-RU"/>
          </a:p>
        </p:txBody>
      </p:sp>
      <p:sp>
        <p:nvSpPr>
          <p:cNvPr id="1070203078" name="Текст 17"/>
          <p:cNvSpPr txBox="1"/>
          <p:nvPr/>
        </p:nvSpPr>
        <p:spPr bwMode="auto">
          <a:xfrm>
            <a:off x="719136" y="562635"/>
            <a:ext cx="15891255" cy="91476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0" algn="l" defTabSz="411476">
              <a:lnSpc>
                <a:spcPct val="100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5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sz="6000" b="1"/>
              <a:t>DHCP-сервер</a:t>
            </a:r>
            <a:endParaRPr sz="6000" b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11847052" name="Уровень текста 1…"/>
          <p:cNvSpPr txBox="1"/>
          <p:nvPr/>
        </p:nvSpPr>
        <p:spPr bwMode="auto">
          <a:xfrm flipH="0" flipV="0">
            <a:off x="719136" y="2182004"/>
            <a:ext cx="18638960" cy="695399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en-US" sz="48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DNS-сервер </a:t>
            </a: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(Domain Name System) — это сервер, который преобразует доменные имена (например, www.example.com) в IP-адреса (например, 192.168.1.1), необходимые для маршрутизации запросов в сети</a:t>
            </a: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.</a:t>
            </a:r>
            <a:endParaRPr lang="en-US"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>
              <a:defRPr/>
            </a:pPr>
            <a:endParaRPr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>
              <a:lnSpc>
                <a:spcPct val="100000"/>
              </a:lnSpc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Популярных решения для настройки DNS в Linux:</a:t>
            </a:r>
            <a:endParaRPr lang="en-US"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 marL="614310" indent="-614310">
              <a:lnSpc>
                <a:spcPct val="100000"/>
              </a:lnSpc>
              <a:buClrTx/>
              <a:buSzPct val="100000"/>
              <a:buFont typeface="Arial"/>
              <a:buChar char="–"/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BIND</a:t>
            </a:r>
            <a:endParaRPr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 marL="614310" indent="-614310">
              <a:lnSpc>
                <a:spcPct val="100000"/>
              </a:lnSpc>
              <a:buClrTx/>
              <a:buSzPct val="100000"/>
              <a:buFont typeface="Arial"/>
              <a:buChar char="–"/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dnsmasq</a:t>
            </a:r>
            <a:endParaRPr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 marL="614310" indent="-614310">
              <a:lnSpc>
                <a:spcPct val="100000"/>
              </a:lnSpc>
              <a:buClrTx/>
              <a:buSzPct val="100000"/>
              <a:buFont typeface="Arial"/>
              <a:buChar char="–"/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Unbound</a:t>
            </a:r>
            <a:endParaRPr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</p:txBody>
      </p:sp>
      <p:sp>
        <p:nvSpPr>
          <p:cNvPr id="1915757630" name="Номер слайда 1"/>
          <p:cNvSpPr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3" cy="426060"/>
          </a:xfrm>
        </p:spPr>
        <p:txBody>
          <a:bodyPr/>
          <a:lstStyle/>
          <a:p>
            <a:pPr>
              <a:defRPr/>
            </a:pPr>
            <a:fld id="{B901A6FB-01E7-DE4E-3B10-2B003C5739C6}" type="slidenum">
              <a:rPr lang="ru-RU"/>
              <a:t/>
            </a:fld>
            <a:endParaRPr lang="ru-RU"/>
          </a:p>
        </p:txBody>
      </p:sp>
      <p:sp>
        <p:nvSpPr>
          <p:cNvPr id="1431492972" name="Текст 17"/>
          <p:cNvSpPr txBox="1"/>
          <p:nvPr/>
        </p:nvSpPr>
        <p:spPr bwMode="auto">
          <a:xfrm>
            <a:off x="719136" y="562635"/>
            <a:ext cx="15893055" cy="91476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0" algn="l" defTabSz="411476">
              <a:lnSpc>
                <a:spcPct val="100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5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sz="6000" b="1"/>
              <a:t>DNS-сервер</a:t>
            </a:r>
            <a:endParaRPr sz="6000" b="1"/>
          </a:p>
        </p:txBody>
      </p:sp>
      <p:pic>
        <p:nvPicPr>
          <p:cNvPr id="744328450" name="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 flipH="0" flipV="0">
            <a:off x="11402015" y="5477404"/>
            <a:ext cx="6221039" cy="493588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90790517" name="Текст 22"/>
          <p:cNvSpPr txBox="1">
            <a:spLocks noGrp="1"/>
          </p:cNvSpPr>
          <p:nvPr>
            <p:ph type="body" sz="quarter" idx="1"/>
          </p:nvPr>
        </p:nvSpPr>
        <p:spPr bwMode="auto">
          <a:xfrm flipH="0" flipV="0">
            <a:off x="5536692" y="4504062"/>
            <a:ext cx="10075529" cy="2220583"/>
          </a:xfrm>
          <a:prstGeom prst="rect">
            <a:avLst/>
          </a:prstGeom>
        </p:spPr>
        <p:txBody>
          <a:bodyPr lIns="0" anchor="ctr" anchorCtr="0">
            <a:noAutofit/>
          </a:bodyPr>
          <a:lstStyle>
            <a:lvl1pPr>
              <a:defRPr sz="8000"/>
            </a:lvl1pPr>
          </a:lstStyle>
          <a:p>
            <a:pPr>
              <a:lnSpc>
                <a:spcPct val="100000"/>
              </a:lnSpc>
              <a:defRPr/>
            </a:pPr>
            <a:r>
              <a:rPr sz="7200" b="1">
                <a:latin typeface="Tinkoff Sans"/>
              </a:rPr>
              <a:t>Пакетные менеджеры</a:t>
            </a:r>
            <a:endParaRPr sz="7200" b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84862580" name="Уровень текста 1…"/>
          <p:cNvSpPr txBox="1"/>
          <p:nvPr/>
        </p:nvSpPr>
        <p:spPr bwMode="auto">
          <a:xfrm flipH="0" flipV="0">
            <a:off x="719136" y="2182005"/>
            <a:ext cx="15779710" cy="4316328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en-US" sz="48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Система управления пакетами</a:t>
            </a: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 (также иногда «менеджер пакетов» или «пакетный менеджер») — набор программного обеспечения, позволяющего управлять процессом установки, удаления, настройки и обновления различных компонентов программного обеспечения. </a:t>
            </a:r>
            <a:endParaRPr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</p:txBody>
      </p:sp>
      <p:sp>
        <p:nvSpPr>
          <p:cNvPr id="598711967" name="Номер слайда 1"/>
          <p:cNvSpPr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3" cy="426060"/>
          </a:xfrm>
        </p:spPr>
        <p:txBody>
          <a:bodyPr/>
          <a:lstStyle/>
          <a:p>
            <a:pPr>
              <a:defRPr/>
            </a:pPr>
            <a:fld id="{A89BDD10-3B27-35A4-0907-25D2324F313C}" type="slidenum">
              <a:rPr lang="ru-RU"/>
              <a:t/>
            </a:fld>
            <a:endParaRPr lang="ru-RU"/>
          </a:p>
        </p:txBody>
      </p:sp>
      <p:sp>
        <p:nvSpPr>
          <p:cNvPr id="920008461" name="Текст 17"/>
          <p:cNvSpPr txBox="1"/>
          <p:nvPr/>
        </p:nvSpPr>
        <p:spPr bwMode="auto">
          <a:xfrm>
            <a:off x="719136" y="562635"/>
            <a:ext cx="15817095" cy="91476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0" algn="l" defTabSz="411476">
              <a:lnSpc>
                <a:spcPct val="100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5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ru-RU" sz="60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Системы управления пакетами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93078156" name="Уровень текста 1…"/>
          <p:cNvSpPr txBox="1"/>
          <p:nvPr/>
        </p:nvSpPr>
        <p:spPr bwMode="auto">
          <a:xfrm flipH="0" flipV="0">
            <a:off x="719136" y="2182005"/>
            <a:ext cx="15780790" cy="4366772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 marL="614310" indent="-614310">
              <a:buClrTx/>
              <a:buSzPct val="100000"/>
              <a:buFont typeface="Arial"/>
              <a:buChar char="•"/>
              <a:defRPr/>
            </a:pPr>
            <a:r>
              <a:rPr lang="en-US" sz="48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dpkg </a:t>
            </a: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(Debian package)</a:t>
            </a:r>
            <a:endParaRPr lang="en-US"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  <a:p>
            <a:pPr marL="614310" indent="-614310">
              <a:buClrTx/>
              <a:buSzPct val="100000"/>
              <a:buFont typeface="Arial"/>
              <a:buChar char="•"/>
              <a:defRPr/>
            </a:pPr>
            <a:r>
              <a:rPr lang="en-US" sz="48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apt </a:t>
            </a: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(Advanced packaging tool)</a:t>
            </a:r>
            <a:endParaRPr lang="en-US"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  <a:p>
            <a:pPr marL="614310" indent="-614310">
              <a:buClrTx/>
              <a:buSzPct val="100000"/>
              <a:buFont typeface="Arial"/>
              <a:buChar char="•"/>
              <a:defRPr/>
            </a:pPr>
            <a:r>
              <a:rPr lang="en-US" sz="4800" b="0" i="0" u="none" strike="noStrike" cap="none" spc="0">
                <a:ln>
                  <a:noFill/>
                </a:ln>
                <a:solidFill>
                  <a:schemeClr val="accent5"/>
                </a:solidFill>
                <a:latin typeface="Tinkoff Sans"/>
                <a:ea typeface="Tinkoff Sans"/>
                <a:cs typeface="Tinkoff Sans"/>
              </a:rPr>
              <a:t>Synaptic</a:t>
            </a:r>
            <a:endParaRPr sz="4800" b="0" i="0" u="none" strike="noStrike" cap="none" spc="0">
              <a:ln>
                <a:noFill/>
              </a:ln>
              <a:solidFill>
                <a:schemeClr val="accent5"/>
              </a:solidFill>
              <a:latin typeface="Tinkoff Sans"/>
              <a:cs typeface="Tinkoff Sans"/>
            </a:endParaRPr>
          </a:p>
          <a:p>
            <a:pPr marL="614310" indent="-614310">
              <a:buClrTx/>
              <a:buSzPct val="100000"/>
              <a:buFont typeface="Arial"/>
              <a:buChar char="•"/>
              <a:defRPr/>
            </a:pPr>
            <a:r>
              <a:rPr lang="en-US" sz="4800" b="0" i="0" u="none" strike="noStrike" cap="none" spc="0">
                <a:ln>
                  <a:noFill/>
                </a:ln>
                <a:solidFill>
                  <a:schemeClr val="accent5"/>
                </a:solidFill>
                <a:latin typeface="Tinkoff Sans"/>
                <a:ea typeface="Tinkoff Sans"/>
                <a:cs typeface="Tinkoff Sans"/>
              </a:rPr>
              <a:t>Gnome software</a:t>
            </a:r>
            <a:endParaRPr sz="4800" b="0" i="0" u="none" strike="noStrike" cap="none" spc="0">
              <a:ln>
                <a:noFill/>
              </a:ln>
              <a:solidFill>
                <a:schemeClr val="accent5"/>
              </a:solidFill>
              <a:latin typeface="Tinkoff Sans"/>
              <a:cs typeface="Tinkoff Sans"/>
            </a:endParaRPr>
          </a:p>
        </p:txBody>
      </p:sp>
      <p:sp>
        <p:nvSpPr>
          <p:cNvPr id="188493001" name="Номер слайда 1"/>
          <p:cNvSpPr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3" cy="426060"/>
          </a:xfrm>
        </p:spPr>
        <p:txBody>
          <a:bodyPr/>
          <a:lstStyle/>
          <a:p>
            <a:pPr>
              <a:defRPr/>
            </a:pPr>
            <a:fld id="{32CB3BD6-B78C-1CB6-1D8D-41F3DB564E08}" type="slidenum">
              <a:rPr lang="ru-RU"/>
              <a:t/>
            </a:fld>
            <a:endParaRPr lang="ru-RU"/>
          </a:p>
        </p:txBody>
      </p:sp>
      <p:sp>
        <p:nvSpPr>
          <p:cNvPr id="1732928570" name="Текст 17"/>
          <p:cNvSpPr txBox="1"/>
          <p:nvPr/>
        </p:nvSpPr>
        <p:spPr bwMode="auto">
          <a:xfrm>
            <a:off x="719136" y="562635"/>
            <a:ext cx="15839415" cy="91476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0" algn="l" defTabSz="411476">
              <a:lnSpc>
                <a:spcPct val="100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5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sz="6000" b="1"/>
              <a:t>Системы управления пакетами (Debian)</a:t>
            </a:r>
            <a:endParaRPr sz="6000" b="1"/>
          </a:p>
        </p:txBody>
      </p:sp>
      <p:pic>
        <p:nvPicPr>
          <p:cNvPr id="490663410" name="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 flipH="0" flipV="0">
            <a:off x="7302499" y="4833055"/>
            <a:ext cx="11178613" cy="51505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78056745" name="Уровень текста 1…"/>
          <p:cNvSpPr txBox="1"/>
          <p:nvPr/>
        </p:nvSpPr>
        <p:spPr bwMode="auto">
          <a:xfrm flipH="0" flipV="0">
            <a:off x="719136" y="2182005"/>
            <a:ext cx="15780790" cy="3199032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 marL="614310" indent="-614310">
              <a:buClrTx/>
              <a:buSzPct val="100000"/>
              <a:buFont typeface="Arial"/>
              <a:buChar char="•"/>
              <a:defRPr/>
            </a:pPr>
            <a:r>
              <a:rPr lang="en-US" sz="48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rpm </a:t>
            </a: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(Red Hat package manager)</a:t>
            </a:r>
            <a:endParaRPr lang="en-US"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  <a:p>
            <a:pPr marL="614310" indent="-614310">
              <a:buClrTx/>
              <a:buSzPct val="100000"/>
              <a:buFont typeface="Arial"/>
              <a:buChar char="•"/>
              <a:defRPr/>
            </a:pPr>
            <a:r>
              <a:rPr lang="en-US" sz="48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yum </a:t>
            </a: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(Yellowdog Updater, Modified)</a:t>
            </a:r>
            <a:endParaRPr lang="en-US"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  <a:p>
            <a:pPr marL="614310" indent="-614310">
              <a:buClrTx/>
              <a:buSzPct val="100000"/>
              <a:buFont typeface="Arial"/>
              <a:buChar char="•"/>
              <a:defRPr/>
            </a:pPr>
            <a:r>
              <a:rPr lang="en-US" sz="48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dnf </a:t>
            </a: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(Dandified YUM) - Fedora 22+</a:t>
            </a:r>
            <a:endParaRPr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</p:txBody>
      </p:sp>
      <p:sp>
        <p:nvSpPr>
          <p:cNvPr id="635472953" name="Номер слайда 1"/>
          <p:cNvSpPr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3" cy="426060"/>
          </a:xfrm>
        </p:spPr>
        <p:txBody>
          <a:bodyPr/>
          <a:lstStyle/>
          <a:p>
            <a:pPr>
              <a:defRPr/>
            </a:pPr>
            <a:fld id="{364AC494-165B-7AF4-A73C-5CF67C011B9D}" type="slidenum">
              <a:rPr lang="ru-RU"/>
              <a:t/>
            </a:fld>
            <a:endParaRPr lang="ru-RU"/>
          </a:p>
        </p:txBody>
      </p:sp>
      <p:sp>
        <p:nvSpPr>
          <p:cNvPr id="1152084805" name="Текст 17"/>
          <p:cNvSpPr txBox="1"/>
          <p:nvPr/>
        </p:nvSpPr>
        <p:spPr bwMode="auto">
          <a:xfrm>
            <a:off x="719136" y="562635"/>
            <a:ext cx="15841935" cy="91476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0" algn="l" defTabSz="411476">
              <a:lnSpc>
                <a:spcPct val="100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5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sz="6000" b="1"/>
              <a:t>Системы управления пакетами (Red Hat)</a:t>
            </a:r>
            <a:endParaRPr sz="6000" b="1"/>
          </a:p>
        </p:txBody>
      </p:sp>
      <p:pic>
        <p:nvPicPr>
          <p:cNvPr id="1533891429" name="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12294305" y="2182005"/>
            <a:ext cx="6410324" cy="21145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76809624" name="Уровень текста 1…"/>
          <p:cNvSpPr txBox="1"/>
          <p:nvPr/>
        </p:nvSpPr>
        <p:spPr bwMode="auto">
          <a:xfrm flipH="0" flipV="0">
            <a:off x="719136" y="2182005"/>
            <a:ext cx="15783670" cy="2031293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 marL="614310" indent="-614310">
              <a:buClrTx/>
              <a:buSzPct val="100000"/>
              <a:buFont typeface="Wingdings"/>
              <a:buChar char="§"/>
              <a:defRPr/>
            </a:pPr>
            <a:r>
              <a:rPr lang="en-US" sz="48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pacman </a:t>
            </a: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(Arch, Manjaro, …) — собранные пакеты</a:t>
            </a:r>
            <a:endParaRPr lang="en-US"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  <a:p>
            <a:pPr marL="614310" indent="-614310">
              <a:buClrTx/>
              <a:buSzPct val="100000"/>
              <a:buFont typeface="Wingdings"/>
              <a:buChar char="§"/>
              <a:defRPr/>
            </a:pPr>
            <a:r>
              <a:rPr lang="en-US" sz="48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portage </a:t>
            </a: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(Gentoo, Calculate Linux) — исходники</a:t>
            </a:r>
            <a:endParaRPr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</p:txBody>
      </p:sp>
      <p:sp>
        <p:nvSpPr>
          <p:cNvPr id="522150850" name="Номер слайда 1"/>
          <p:cNvSpPr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3" cy="426060"/>
          </a:xfrm>
        </p:spPr>
        <p:txBody>
          <a:bodyPr/>
          <a:lstStyle/>
          <a:p>
            <a:pPr>
              <a:defRPr/>
            </a:pPr>
            <a:fld id="{EB2AD514-7665-C0E5-4A59-323137A4327C}" type="slidenum">
              <a:rPr lang="ru-RU"/>
              <a:t/>
            </a:fld>
            <a:endParaRPr lang="ru-RU"/>
          </a:p>
        </p:txBody>
      </p:sp>
      <p:sp>
        <p:nvSpPr>
          <p:cNvPr id="845929548" name="Текст 17"/>
          <p:cNvSpPr txBox="1"/>
          <p:nvPr/>
        </p:nvSpPr>
        <p:spPr bwMode="auto">
          <a:xfrm>
            <a:off x="719136" y="562635"/>
            <a:ext cx="15848055" cy="91476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0" algn="l" defTabSz="411476">
              <a:lnSpc>
                <a:spcPct val="100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5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sz="6000" b="1"/>
              <a:t>Системы управления пакетами (остальные)</a:t>
            </a:r>
            <a:endParaRPr sz="6000" b="1"/>
          </a:p>
        </p:txBody>
      </p:sp>
      <p:pic>
        <p:nvPicPr>
          <p:cNvPr id="1673746507" name="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 flipH="0" flipV="0">
            <a:off x="1536388" y="7614120"/>
            <a:ext cx="7345849" cy="2448616"/>
          </a:xfrm>
          <a:prstGeom prst="rect">
            <a:avLst/>
          </a:prstGeom>
        </p:spPr>
      </p:pic>
      <p:pic>
        <p:nvPicPr>
          <p:cNvPr id="1445199325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10003055" y="7619999"/>
            <a:ext cx="7328210" cy="24427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" name="Holder 2"/>
          <p:cNvSpPr>
            <a:spLocks noGrp="1"/>
          </p:cNvSpPr>
          <p:nvPr>
            <p:ph type="title" idx="4294967295"/>
          </p:nvPr>
        </p:nvSpPr>
        <p:spPr bwMode="auto">
          <a:xfrm>
            <a:off x="738593" y="9089865"/>
            <a:ext cx="8226425" cy="1351123"/>
          </a:xfrm>
          <a:prstGeom prst="rect">
            <a:avLst/>
          </a:prstGeom>
        </p:spPr>
        <p:txBody>
          <a:bodyPr lIns="0" tIns="0" rIns="0" bIns="0" anchor="b"/>
          <a:lstStyle>
            <a:lvl1pPr marL="12700" marR="0" indent="0" algn="l" defTabSz="914400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defRPr sz="7900" b="0" i="0">
                <a:solidFill>
                  <a:srgbClr val="1A1919"/>
                </a:solidFill>
                <a:latin typeface="Tinkoff Sans"/>
                <a:cs typeface="Tinkoff Sans"/>
              </a:defRPr>
            </a:lvl1pPr>
          </a:lstStyle>
          <a:p>
            <a:pPr marL="12498" defTabSz="899880">
              <a:spcBef>
                <a:spcPts val="0"/>
              </a:spcBef>
              <a:defRPr/>
            </a:pPr>
            <a:r>
              <a:rPr lang="ru-RU" sz="9000" b="1">
                <a:latin typeface="Tinkoff Sans"/>
              </a:rPr>
              <a:t>Спасибо!</a:t>
            </a:r>
            <a:endParaRPr sz="9000" b="1">
              <a:latin typeface="Tinkoff San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62998391" name="Уровень текста 1…"/>
          <p:cNvSpPr txBox="1"/>
          <p:nvPr/>
        </p:nvSpPr>
        <p:spPr bwMode="auto">
          <a:xfrm flipH="0" flipV="0">
            <a:off x="719136" y="2182003"/>
            <a:ext cx="13504295" cy="3199286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5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3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5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6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 marL="614310" indent="-614310">
              <a:buClrTx/>
              <a:buSzPct val="100000"/>
              <a:buFont typeface="Wingdings"/>
              <a:buChar char="§"/>
              <a:defRPr/>
            </a:pP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изначально многопользовательские системы</a:t>
            </a:r>
            <a:endParaRPr lang="en-US"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 marL="614310" indent="-614310">
              <a:buClrTx/>
              <a:buSzPct val="100000"/>
              <a:buFont typeface="Wingdings"/>
              <a:buChar char="§"/>
              <a:defRPr/>
            </a:pP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многозадачность </a:t>
            </a:r>
            <a:endParaRPr lang="en-US"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 marL="614310" indent="-614310">
              <a:buClrTx/>
              <a:buSzPct val="100000"/>
              <a:buFont typeface="Wingdings"/>
              <a:buChar char="§"/>
              <a:defRPr/>
            </a:pP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мультиплатформенность</a:t>
            </a:r>
            <a:endParaRPr lang="en-US"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</p:txBody>
      </p:sp>
      <p:sp>
        <p:nvSpPr>
          <p:cNvPr id="2085622147" name="Номер слайда 1"/>
          <p:cNvSpPr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4" cy="426060"/>
          </a:xfrm>
        </p:spPr>
        <p:txBody>
          <a:bodyPr/>
          <a:lstStyle/>
          <a:p>
            <a:pPr>
              <a:defRPr/>
            </a:pPr>
            <a:fld id="{C224537A-0ED4-884C-488F-CA4A32B7AEC6}" type="slidenum">
              <a:rPr lang="ru-RU"/>
              <a:t/>
            </a:fld>
            <a:endParaRPr lang="ru-RU"/>
          </a:p>
        </p:txBody>
      </p:sp>
      <p:sp>
        <p:nvSpPr>
          <p:cNvPr id="231553561" name="Текст 17"/>
          <p:cNvSpPr txBox="1"/>
          <p:nvPr/>
        </p:nvSpPr>
        <p:spPr bwMode="auto">
          <a:xfrm>
            <a:off x="719136" y="562635"/>
            <a:ext cx="15800536" cy="91476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1" algn="l" defTabSz="411477">
              <a:lnSpc>
                <a:spcPct val="100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5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5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3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5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6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ru-RU" sz="6000" b="1">
                <a:latin typeface="Tinkoff Sans"/>
              </a:rPr>
              <a:t>Основные признаки Unix-подобных ОС</a:t>
            </a:r>
            <a:endParaRPr/>
          </a:p>
        </p:txBody>
      </p:sp>
      <p:pic>
        <p:nvPicPr>
          <p:cNvPr id="1246613164" name="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11490433" y="8625416"/>
            <a:ext cx="6781799" cy="1419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03535357" name="Уровень текста 1…"/>
          <p:cNvSpPr txBox="1"/>
          <p:nvPr/>
        </p:nvSpPr>
        <p:spPr bwMode="auto">
          <a:xfrm flipH="0" flipV="0">
            <a:off x="719136" y="2182003"/>
            <a:ext cx="18108810" cy="5535019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5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3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5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6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 marL="614310" indent="-614310">
              <a:buClrTx/>
              <a:buSzPct val="100000"/>
              <a:buFont typeface="Wingdings"/>
              <a:buChar char="§"/>
              <a:defRPr/>
            </a:pP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использование текстовых файлов конфигурации</a:t>
            </a:r>
            <a:endParaRPr lang="en-US"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  <a:p>
            <a:pPr marL="614310" indent="-614310">
              <a:buClrTx/>
              <a:buSzPct val="100000"/>
              <a:buFont typeface="Wingdings"/>
              <a:buChar char="§"/>
              <a:defRPr/>
            </a:pP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широкое применение командной строки</a:t>
            </a:r>
            <a:endParaRPr lang="en-US"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  <a:p>
            <a:pPr marL="614310" indent="-614310">
              <a:buClrTx/>
              <a:buSzPct val="100000"/>
              <a:buFont typeface="Wingdings"/>
              <a:buChar char="§"/>
              <a:defRPr/>
            </a:pP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взаимодействие с использованием виртуального терминала</a:t>
            </a:r>
            <a:endParaRPr lang="en-US"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  <a:p>
            <a:pPr marL="614310" indent="-614310">
              <a:buClrTx/>
              <a:buSzPct val="100000"/>
              <a:buFont typeface="Wingdings"/>
              <a:buChar char="§"/>
              <a:defRPr/>
            </a:pP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представление “всего” в виде файлов</a:t>
            </a:r>
            <a:endParaRPr lang="en-US"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  <a:p>
            <a:pPr marL="614309" indent="-614309">
              <a:buClrTx/>
              <a:buSzPct val="100000"/>
              <a:buFont typeface="Wingdings"/>
              <a:buChar char="§"/>
              <a:defRPr/>
            </a:pP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использование конвейеров из нескольких программ</a:t>
            </a:r>
            <a:endParaRPr lang="en-US"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</p:txBody>
      </p:sp>
      <p:sp>
        <p:nvSpPr>
          <p:cNvPr id="912254977" name="Номер слайда 1"/>
          <p:cNvSpPr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4" cy="426060"/>
          </a:xfrm>
        </p:spPr>
        <p:txBody>
          <a:bodyPr/>
          <a:lstStyle/>
          <a:p>
            <a:pPr>
              <a:defRPr/>
            </a:pPr>
            <a:fld id="{77E50A0F-9F05-0AAA-40A6-F398337E769B}" type="slidenum">
              <a:rPr lang="ru-RU"/>
              <a:t/>
            </a:fld>
            <a:endParaRPr lang="ru-RU"/>
          </a:p>
        </p:txBody>
      </p:sp>
      <p:sp>
        <p:nvSpPr>
          <p:cNvPr id="318103609" name="Текст 17"/>
          <p:cNvSpPr txBox="1"/>
          <p:nvPr/>
        </p:nvSpPr>
        <p:spPr bwMode="auto">
          <a:xfrm>
            <a:off x="719136" y="562635"/>
            <a:ext cx="15808816" cy="91476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1" algn="l" defTabSz="411477">
              <a:lnSpc>
                <a:spcPct val="100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5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5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3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5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6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ru-RU" sz="6000" b="1">
                <a:latin typeface="Tinkoff Sans"/>
              </a:rPr>
              <a:t>Другие особенности Unix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29377186" name="Уровень текста 1…"/>
          <p:cNvSpPr txBox="1"/>
          <p:nvPr/>
        </p:nvSpPr>
        <p:spPr bwMode="auto">
          <a:xfrm flipH="0" flipV="0">
            <a:off x="719136" y="2182003"/>
            <a:ext cx="16765328" cy="5788867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5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3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5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6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 marL="614310" indent="-614310">
              <a:buClrTx/>
              <a:buSzPct val="100000"/>
              <a:buFont typeface="Wingdings"/>
              <a:buChar char="§"/>
              <a:defRPr/>
            </a:pP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*nix — свободные/открытые ОС, образованные от Unix</a:t>
            </a:r>
            <a:endParaRPr lang="en-US"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  <a:p>
            <a:pPr marL="614310" indent="-614310">
              <a:buClrTx/>
              <a:buSzPct val="100000"/>
              <a:buFont typeface="Wingdings"/>
              <a:buChar char="§"/>
              <a:defRPr/>
            </a:pP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Minix — обучение студентов строению компьютеров и основ операционных систем («Иллюстрация учебника» Таненбаум Э., Микроядерная архитектура, </a:t>
            </a: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1987г.</a:t>
            </a: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)</a:t>
            </a:r>
            <a:endParaRPr lang="en-US"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  <a:p>
            <a:pPr marL="614310" indent="-614310">
              <a:buClrTx/>
              <a:buSzPct val="100000"/>
              <a:buFont typeface="Wingdings"/>
              <a:buChar char="§"/>
              <a:defRPr/>
            </a:pP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Linux — ОС вдохновленная Minix и разработанная на ней же (</a:t>
            </a: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Торвальдс Л., Монолитная архитектура</a:t>
            </a: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, 1991г.</a:t>
            </a: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)</a:t>
            </a:r>
            <a:endParaRPr lang="en-US"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</p:txBody>
      </p:sp>
      <p:sp>
        <p:nvSpPr>
          <p:cNvPr id="1679395397" name="Номер слайда 1"/>
          <p:cNvSpPr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4" cy="426060"/>
          </a:xfrm>
        </p:spPr>
        <p:txBody>
          <a:bodyPr/>
          <a:lstStyle/>
          <a:p>
            <a:pPr>
              <a:defRPr/>
            </a:pPr>
            <a:fld id="{FBD90CEF-ED33-92A3-D12C-BBD8DCAA42F5}" type="slidenum">
              <a:rPr lang="ru-RU"/>
              <a:t/>
            </a:fld>
            <a:endParaRPr lang="ru-RU"/>
          </a:p>
        </p:txBody>
      </p:sp>
      <p:sp>
        <p:nvSpPr>
          <p:cNvPr id="1025695991" name="Текст 17"/>
          <p:cNvSpPr txBox="1"/>
          <p:nvPr/>
        </p:nvSpPr>
        <p:spPr bwMode="auto">
          <a:xfrm>
            <a:off x="719136" y="562635"/>
            <a:ext cx="15809176" cy="91476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1" algn="l" defTabSz="411477">
              <a:lnSpc>
                <a:spcPct val="100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5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5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3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5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6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ru-RU" sz="60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Unix-подобные ОС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79211623" name="Уровень текста 1…"/>
          <p:cNvSpPr txBox="1"/>
          <p:nvPr/>
        </p:nvSpPr>
        <p:spPr bwMode="auto">
          <a:xfrm flipH="0" flipV="0">
            <a:off x="719136" y="2182003"/>
            <a:ext cx="16786208" cy="7870753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5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3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5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6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Open-source:</a:t>
            </a:r>
            <a:endParaRPr lang="en-US"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 marL="614310" indent="-614310">
              <a:buClrTx/>
              <a:buSzPct val="100000"/>
              <a:buFont typeface="Arial"/>
              <a:buChar char="•"/>
              <a:defRPr/>
            </a:pP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FreeBSD, NetBSD, OpenBSD</a:t>
            </a:r>
            <a:endParaRPr lang="en-US"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 marL="614310" indent="-614310">
              <a:buClrTx/>
              <a:buSzPct val="100000"/>
              <a:buFont typeface="Arial"/>
              <a:buChar char="•"/>
              <a:defRPr/>
            </a:pP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OpenSolaris</a:t>
            </a:r>
            <a:endParaRPr lang="en-US"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>
              <a:defRPr/>
            </a:pP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Proprietary:</a:t>
            </a:r>
            <a:endParaRPr lang="en-US"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 marL="614310" indent="-614310">
              <a:buClrTx/>
              <a:buSzPct val="100000"/>
              <a:buFont typeface="Arial"/>
              <a:buChar char="•"/>
              <a:defRPr/>
            </a:pP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HP-UX</a:t>
            </a:r>
            <a:endParaRPr lang="en-US"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  <a:p>
            <a:pPr marL="614310" indent="-614310">
              <a:buClrTx/>
              <a:buSzPct val="100000"/>
              <a:buFont typeface="Arial"/>
              <a:buChar char="•"/>
              <a:defRPr/>
            </a:pP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Solaris, SunOS</a:t>
            </a:r>
            <a:endParaRPr lang="en-US"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  <a:p>
            <a:pPr marL="614310" indent="-614310">
              <a:buClrTx/>
              <a:buSzPct val="100000"/>
              <a:buFont typeface="Arial"/>
              <a:buChar char="•"/>
              <a:defRPr/>
            </a:pP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MacOS</a:t>
            </a:r>
            <a:endParaRPr lang="en-US"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</p:txBody>
      </p:sp>
      <p:sp>
        <p:nvSpPr>
          <p:cNvPr id="1939998967" name="Номер слайда 1"/>
          <p:cNvSpPr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4" cy="426060"/>
          </a:xfrm>
        </p:spPr>
        <p:txBody>
          <a:bodyPr/>
          <a:lstStyle/>
          <a:p>
            <a:pPr>
              <a:defRPr/>
            </a:pPr>
            <a:fld id="{3C57F2CE-C9BE-91E0-6961-B1AFC9BC624B}" type="slidenum">
              <a:rPr lang="ru-RU"/>
              <a:t/>
            </a:fld>
            <a:endParaRPr lang="ru-RU"/>
          </a:p>
        </p:txBody>
      </p:sp>
      <p:sp>
        <p:nvSpPr>
          <p:cNvPr id="1352343983" name="Текст 17"/>
          <p:cNvSpPr txBox="1"/>
          <p:nvPr/>
        </p:nvSpPr>
        <p:spPr bwMode="auto">
          <a:xfrm>
            <a:off x="719136" y="562635"/>
            <a:ext cx="15826096" cy="91476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1" algn="l" defTabSz="411477">
              <a:lnSpc>
                <a:spcPct val="100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5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5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3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5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6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ru-RU" sz="60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Открытые и закрытые Unix-системы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47869761" name="Номер слайда 1"/>
          <p:cNvSpPr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4" cy="426060"/>
          </a:xfrm>
        </p:spPr>
        <p:txBody>
          <a:bodyPr/>
          <a:lstStyle/>
          <a:p>
            <a:pPr>
              <a:defRPr/>
            </a:pPr>
            <a:fld id="{C50F298E-4E75-573F-C077-386EBC501811}" type="slidenum">
              <a:rPr lang="ru-RU"/>
              <a:t/>
            </a:fld>
            <a:endParaRPr lang="ru-RU"/>
          </a:p>
        </p:txBody>
      </p:sp>
      <p:sp>
        <p:nvSpPr>
          <p:cNvPr id="131038243" name="Текст 17"/>
          <p:cNvSpPr txBox="1"/>
          <p:nvPr/>
        </p:nvSpPr>
        <p:spPr bwMode="auto">
          <a:xfrm>
            <a:off x="719136" y="562635"/>
            <a:ext cx="15848776" cy="91476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1" algn="l" defTabSz="411477">
              <a:lnSpc>
                <a:spcPct val="100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5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5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3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5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6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ru-RU" sz="60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История развития *nix-систем</a:t>
            </a:r>
            <a:endParaRPr b="0"/>
          </a:p>
        </p:txBody>
      </p:sp>
      <p:pic>
        <p:nvPicPr>
          <p:cNvPr id="783065546" name="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 flipH="0" flipV="0">
            <a:off x="3088026" y="1477395"/>
            <a:ext cx="13479885" cy="942343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theme/_rels/theme1.xml.rels><?xml version="1.0" encoding="UTF-8" standalone="yes"?><Relationships xmlns="http://schemas.openxmlformats.org/package/2006/relationships"></Relationships>
</file>

<file path=ppt/theme/theme1.xml><?xml version="1.0" encoding="utf-8"?>
<a:theme xmlns:a="http://schemas.openxmlformats.org/drawingml/2006/main" xmlns:r="http://schemas.openxmlformats.org/officeDocument/2006/relationships" xmlns:p="http://schemas.openxmlformats.org/presentationml/2006/main" name="Тема Office">
  <a:themeElements>
    <a:clrScheme name="Пользовательские 21">
      <a:dk1>
        <a:srgbClr val="1A1919"/>
      </a:dk1>
      <a:lt1>
        <a:srgbClr val="282828"/>
      </a:lt1>
      <a:dk2>
        <a:srgbClr val="757675"/>
      </a:dk2>
      <a:lt2>
        <a:srgbClr val="585858"/>
      </a:lt2>
      <a:accent1>
        <a:srgbClr val="FFDD2C"/>
      </a:accent1>
      <a:accent2>
        <a:srgbClr val="E5ECFF"/>
      </a:accent2>
      <a:accent3>
        <a:srgbClr val="F9F9F9"/>
      </a:accent3>
      <a:accent4>
        <a:srgbClr val="F5F5F6"/>
      </a:accent4>
      <a:accent5>
        <a:srgbClr val="AFAFAF"/>
      </a:accent5>
      <a:accent6>
        <a:srgbClr val="FFFFFF"/>
      </a:accent6>
      <a:hlink>
        <a:srgbClr val="438AF8"/>
      </a:hlink>
      <a:folHlink>
        <a:srgbClr val="525454"/>
      </a:folHlink>
    </a:clrScheme>
    <a:fontScheme name="Стандартная">
      <a:majorFont>
        <a:latin typeface="Calibri Light"/>
        <a:ea typeface="Arial"/>
        <a:cs typeface="Arial"/>
      </a:majorFont>
      <a:minorFont>
        <a:latin typeface="Calibri"/>
        <a:ea typeface="Arial"/>
        <a:cs typeface="Arial"/>
      </a:minorFont>
    </a:fontScheme>
    <a:fmtScheme name="Тема Office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>
    <a:spDef>
      <a:spPr bwMode="auto">
        <a:prstGeom prst="rect">
          <a:avLst/>
        </a:prstGeom>
        <a:solidFill>
          <a:schemeClr val="accent2">
            <a:lumMod val="75000"/>
            <a:alpha val="19000"/>
          </a:schemeClr>
        </a:solidFill>
        <a:ln w="12700" cap="flat">
          <a:noFill/>
          <a:prstDash val="solid"/>
          <a:miter lim="800000"/>
        </a:ln>
      </a:spPr>
      <a:bodyPr/>
      <a:lstStyle/>
      <a:style>
        <a:lnRef idx="0">
          <a:srgbClr val="000000"/>
        </a:lnRef>
        <a:fillRef idx="0">
          <a:srgbClr val="000000"/>
        </a:fillRef>
        <a:effectRef idx="0">
          <a:srgbClr val="000000"/>
        </a:effectRef>
        <a:fontRef idx="none"/>
      </a:style>
    </a:spDef>
    <a:lnDef>
      <a:spPr bwMode="auto">
        <a:prstGeom prst="rect">
          <a:avLst/>
        </a:prstGeom>
        <a:noFill/>
        <a:ln w="12700" cap="flat">
          <a:solidFill>
            <a:schemeClr val="accent1"/>
          </a:solidFill>
          <a:prstDash val="solid"/>
          <a:miter lim="800000"/>
        </a:ln>
      </a:spPr>
      <a:bodyPr/>
      <a:lstStyle/>
      <a:style>
        <a:lnRef idx="0">
          <a:srgbClr val="000000"/>
        </a:lnRef>
        <a:fillRef idx="0">
          <a:srgbClr val="000000"/>
        </a:fillRef>
        <a:effectRef idx="0">
          <a:srgbClr val="000000"/>
        </a:effectRef>
        <a:fontRef idx="none"/>
      </a:style>
    </a:lnDef>
    <a:txDef>
      <a:spPr bwMode="auto">
        <a:prstGeom prst="rect">
          <a:avLst/>
        </a:prstGeom>
        <a:noFill/>
        <a:ln w="12700" cap="flat">
          <a:noFill/>
          <a:miter lim="400000"/>
        </a:ln>
      </a:spPr>
      <a:bodyPr/>
      <a:lstStyle/>
      <a:style>
        <a:lnRef idx="0">
          <a:srgbClr val="000000"/>
        </a:lnRef>
        <a:fillRef idx="0">
          <a:srgbClr val="000000"/>
        </a:fillRef>
        <a:effectRef idx="0">
          <a:srgbClr val="000000"/>
        </a:effectRef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0</Words>
  <Application>Р7-Офис/2024.1.3.422</Application>
  <DocSecurity>0</DocSecurity>
  <PresentationFormat>Произвольный</PresentationFormat>
  <Paragraphs>0</Paragraphs>
  <Slides>47</Slides>
  <Notes>47</Notes>
  <HiddenSlides>0</HiddenSlides>
  <MMClips>2</MMClips>
  <ScaleCrop>0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48" baseType="lpstr">
      <vt:lpstr>Theme 1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</vt:vector>
  </TitlesOfParts>
  <Manager/>
  <Company/>
  <LinksUpToDate>0</LinksUpToDate>
  <SharedDoc>0</SharedDoc>
  <HyperlinkBase/>
  <HyperlinksChanged>0</HyperlinksChanged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subject/>
  <dc:creator/>
  <cp:keywords/>
  <dc:description/>
  <dc:identifier/>
  <dc:language/>
  <cp:lastModifiedBy/>
  <cp:revision>686</cp:revision>
  <dcterms:modified xsi:type="dcterms:W3CDTF">2024-09-16T07:23:46Z</dcterms:modified>
  <cp:category/>
  <cp:contentStatus/>
  <cp:version/>
</cp:coreProperties>
</file>